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9" r:id="rId4"/>
    <p:sldId id="258" r:id="rId5"/>
    <p:sldId id="259" r:id="rId6"/>
    <p:sldId id="260" r:id="rId7"/>
    <p:sldId id="264" r:id="rId8"/>
    <p:sldId id="262" r:id="rId9"/>
    <p:sldId id="261" r:id="rId10"/>
    <p:sldId id="263" r:id="rId11"/>
    <p:sldId id="265" r:id="rId12"/>
    <p:sldId id="267" r:id="rId13"/>
    <p:sldId id="266" r:id="rId14"/>
    <p:sldId id="268" r:id="rId15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D77EDC2-BE81-4304-BC28-EF4812CD41E6}" v="10" dt="2022-09-14T19:23:49.60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58" y="1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luitsma, D.W.P.M. (Daniel)" userId="aab17d33-b89b-4526-b7c1-165dab8f619f" providerId="ADAL" clId="{7D77EDC2-BE81-4304-BC28-EF4812CD41E6}"/>
    <pc:docChg chg="undo custSel addSld modSld sldOrd">
      <pc:chgData name="Fluitsma, D.W.P.M. (Daniel)" userId="aab17d33-b89b-4526-b7c1-165dab8f619f" providerId="ADAL" clId="{7D77EDC2-BE81-4304-BC28-EF4812CD41E6}" dt="2022-09-14T19:31:24.555" v="4540" actId="20577"/>
      <pc:docMkLst>
        <pc:docMk/>
      </pc:docMkLst>
      <pc:sldChg chg="addSp modSp mod setBg">
        <pc:chgData name="Fluitsma, D.W.P.M. (Daniel)" userId="aab17d33-b89b-4526-b7c1-165dab8f619f" providerId="ADAL" clId="{7D77EDC2-BE81-4304-BC28-EF4812CD41E6}" dt="2022-09-14T19:24:50.668" v="4233" actId="26606"/>
        <pc:sldMkLst>
          <pc:docMk/>
          <pc:sldMk cId="3551857493" sldId="256"/>
        </pc:sldMkLst>
        <pc:spChg chg="mod">
          <ac:chgData name="Fluitsma, D.W.P.M. (Daniel)" userId="aab17d33-b89b-4526-b7c1-165dab8f619f" providerId="ADAL" clId="{7D77EDC2-BE81-4304-BC28-EF4812CD41E6}" dt="2022-09-14T19:24:50.668" v="4233" actId="26606"/>
          <ac:spMkLst>
            <pc:docMk/>
            <pc:sldMk cId="3551857493" sldId="256"/>
            <ac:spMk id="4" creationId="{C135EBBB-1ABA-6844-1228-E07A0B4413A2}"/>
          </ac:spMkLst>
        </pc:spChg>
        <pc:spChg chg="mod">
          <ac:chgData name="Fluitsma, D.W.P.M. (Daniel)" userId="aab17d33-b89b-4526-b7c1-165dab8f619f" providerId="ADAL" clId="{7D77EDC2-BE81-4304-BC28-EF4812CD41E6}" dt="2022-09-14T19:24:50.668" v="4233" actId="26606"/>
          <ac:spMkLst>
            <pc:docMk/>
            <pc:sldMk cId="3551857493" sldId="256"/>
            <ac:spMk id="5" creationId="{5BE1C896-2CA7-A336-E5E4-039C641C3696}"/>
          </ac:spMkLst>
        </pc:spChg>
        <pc:spChg chg="add">
          <ac:chgData name="Fluitsma, D.W.P.M. (Daniel)" userId="aab17d33-b89b-4526-b7c1-165dab8f619f" providerId="ADAL" clId="{7D77EDC2-BE81-4304-BC28-EF4812CD41E6}" dt="2022-09-14T19:24:50.668" v="4233" actId="26606"/>
          <ac:spMkLst>
            <pc:docMk/>
            <pc:sldMk cId="3551857493" sldId="256"/>
            <ac:spMk id="10" creationId="{907EF6B7-1338-4443-8C46-6A318D952DFD}"/>
          </ac:spMkLst>
        </pc:spChg>
        <pc:spChg chg="add">
          <ac:chgData name="Fluitsma, D.W.P.M. (Daniel)" userId="aab17d33-b89b-4526-b7c1-165dab8f619f" providerId="ADAL" clId="{7D77EDC2-BE81-4304-BC28-EF4812CD41E6}" dt="2022-09-14T19:24:50.668" v="4233" actId="26606"/>
          <ac:spMkLst>
            <pc:docMk/>
            <pc:sldMk cId="3551857493" sldId="256"/>
            <ac:spMk id="12" creationId="{DAAE4CDD-124C-4DCF-9584-B6033B545DD5}"/>
          </ac:spMkLst>
        </pc:spChg>
        <pc:spChg chg="add">
          <ac:chgData name="Fluitsma, D.W.P.M. (Daniel)" userId="aab17d33-b89b-4526-b7c1-165dab8f619f" providerId="ADAL" clId="{7D77EDC2-BE81-4304-BC28-EF4812CD41E6}" dt="2022-09-14T19:24:50.668" v="4233" actId="26606"/>
          <ac:spMkLst>
            <pc:docMk/>
            <pc:sldMk cId="3551857493" sldId="256"/>
            <ac:spMk id="14" creationId="{081E4A58-353D-44AE-B2FC-2A74E2E400F7}"/>
          </ac:spMkLst>
        </pc:spChg>
      </pc:sldChg>
      <pc:sldChg chg="addSp delSp modSp mod setBg">
        <pc:chgData name="Fluitsma, D.W.P.M. (Daniel)" userId="aab17d33-b89b-4526-b7c1-165dab8f619f" providerId="ADAL" clId="{7D77EDC2-BE81-4304-BC28-EF4812CD41E6}" dt="2022-09-14T19:24:58.488" v="4236" actId="26606"/>
        <pc:sldMkLst>
          <pc:docMk/>
          <pc:sldMk cId="1046551966" sldId="257"/>
        </pc:sldMkLst>
        <pc:spChg chg="mod">
          <ac:chgData name="Fluitsma, D.W.P.M. (Daniel)" userId="aab17d33-b89b-4526-b7c1-165dab8f619f" providerId="ADAL" clId="{7D77EDC2-BE81-4304-BC28-EF4812CD41E6}" dt="2022-09-14T19:24:58.488" v="4236" actId="26606"/>
          <ac:spMkLst>
            <pc:docMk/>
            <pc:sldMk cId="1046551966" sldId="257"/>
            <ac:spMk id="2" creationId="{E195A89B-53A5-51A4-9E37-42AFDA8345C1}"/>
          </ac:spMkLst>
        </pc:spChg>
        <pc:spChg chg="mod">
          <ac:chgData name="Fluitsma, D.W.P.M. (Daniel)" userId="aab17d33-b89b-4526-b7c1-165dab8f619f" providerId="ADAL" clId="{7D77EDC2-BE81-4304-BC28-EF4812CD41E6}" dt="2022-09-14T19:24:58.488" v="4236" actId="26606"/>
          <ac:spMkLst>
            <pc:docMk/>
            <pc:sldMk cId="1046551966" sldId="257"/>
            <ac:spMk id="3" creationId="{66FB4172-BCEF-8240-395C-FDCF82FF8297}"/>
          </ac:spMkLst>
        </pc:spChg>
        <pc:spChg chg="add del">
          <ac:chgData name="Fluitsma, D.W.P.M. (Daniel)" userId="aab17d33-b89b-4526-b7c1-165dab8f619f" providerId="ADAL" clId="{7D77EDC2-BE81-4304-BC28-EF4812CD41E6}" dt="2022-09-14T19:24:58.478" v="4235" actId="26606"/>
          <ac:spMkLst>
            <pc:docMk/>
            <pc:sldMk cId="1046551966" sldId="257"/>
            <ac:spMk id="8" creationId="{C2554CA6-288E-4202-BC52-2E5A8F0C0AED}"/>
          </ac:spMkLst>
        </pc:spChg>
        <pc:spChg chg="add del">
          <ac:chgData name="Fluitsma, D.W.P.M. (Daniel)" userId="aab17d33-b89b-4526-b7c1-165dab8f619f" providerId="ADAL" clId="{7D77EDC2-BE81-4304-BC28-EF4812CD41E6}" dt="2022-09-14T19:24:58.478" v="4235" actId="26606"/>
          <ac:spMkLst>
            <pc:docMk/>
            <pc:sldMk cId="1046551966" sldId="257"/>
            <ac:spMk id="10" creationId="{B10BB131-AC8E-4A8E-A5D1-36260F720C3B}"/>
          </ac:spMkLst>
        </pc:spChg>
        <pc:spChg chg="add del">
          <ac:chgData name="Fluitsma, D.W.P.M. (Daniel)" userId="aab17d33-b89b-4526-b7c1-165dab8f619f" providerId="ADAL" clId="{7D77EDC2-BE81-4304-BC28-EF4812CD41E6}" dt="2022-09-14T19:24:58.478" v="4235" actId="26606"/>
          <ac:spMkLst>
            <pc:docMk/>
            <pc:sldMk cId="1046551966" sldId="257"/>
            <ac:spMk id="12" creationId="{5B7778FC-632E-4DCA-A7CB-0D7731CCF970}"/>
          </ac:spMkLst>
        </pc:spChg>
        <pc:spChg chg="add del">
          <ac:chgData name="Fluitsma, D.W.P.M. (Daniel)" userId="aab17d33-b89b-4526-b7c1-165dab8f619f" providerId="ADAL" clId="{7D77EDC2-BE81-4304-BC28-EF4812CD41E6}" dt="2022-09-14T19:24:58.478" v="4235" actId="26606"/>
          <ac:spMkLst>
            <pc:docMk/>
            <pc:sldMk cId="1046551966" sldId="257"/>
            <ac:spMk id="14" creationId="{FA23A907-97FB-4A8F-880A-DD77401C4296}"/>
          </ac:spMkLst>
        </pc:spChg>
        <pc:spChg chg="add">
          <ac:chgData name="Fluitsma, D.W.P.M. (Daniel)" userId="aab17d33-b89b-4526-b7c1-165dab8f619f" providerId="ADAL" clId="{7D77EDC2-BE81-4304-BC28-EF4812CD41E6}" dt="2022-09-14T19:24:58.488" v="4236" actId="26606"/>
          <ac:spMkLst>
            <pc:docMk/>
            <pc:sldMk cId="1046551966" sldId="257"/>
            <ac:spMk id="16" creationId="{907EF6B7-1338-4443-8C46-6A318D952DFD}"/>
          </ac:spMkLst>
        </pc:spChg>
        <pc:spChg chg="add">
          <ac:chgData name="Fluitsma, D.W.P.M. (Daniel)" userId="aab17d33-b89b-4526-b7c1-165dab8f619f" providerId="ADAL" clId="{7D77EDC2-BE81-4304-BC28-EF4812CD41E6}" dt="2022-09-14T19:24:58.488" v="4236" actId="26606"/>
          <ac:spMkLst>
            <pc:docMk/>
            <pc:sldMk cId="1046551966" sldId="257"/>
            <ac:spMk id="17" creationId="{DAAE4CDD-124C-4DCF-9584-B6033B545DD5}"/>
          </ac:spMkLst>
        </pc:spChg>
        <pc:spChg chg="add">
          <ac:chgData name="Fluitsma, D.W.P.M. (Daniel)" userId="aab17d33-b89b-4526-b7c1-165dab8f619f" providerId="ADAL" clId="{7D77EDC2-BE81-4304-BC28-EF4812CD41E6}" dt="2022-09-14T19:24:58.488" v="4236" actId="26606"/>
          <ac:spMkLst>
            <pc:docMk/>
            <pc:sldMk cId="1046551966" sldId="257"/>
            <ac:spMk id="18" creationId="{081E4A58-353D-44AE-B2FC-2A74E2E400F7}"/>
          </ac:spMkLst>
        </pc:spChg>
      </pc:sldChg>
      <pc:sldChg chg="addSp modSp mod setBg">
        <pc:chgData name="Fluitsma, D.W.P.M. (Daniel)" userId="aab17d33-b89b-4526-b7c1-165dab8f619f" providerId="ADAL" clId="{7D77EDC2-BE81-4304-BC28-EF4812CD41E6}" dt="2022-09-14T19:25:04.597" v="4237" actId="26606"/>
        <pc:sldMkLst>
          <pc:docMk/>
          <pc:sldMk cId="2634178921" sldId="258"/>
        </pc:sldMkLst>
        <pc:spChg chg="mod">
          <ac:chgData name="Fluitsma, D.W.P.M. (Daniel)" userId="aab17d33-b89b-4526-b7c1-165dab8f619f" providerId="ADAL" clId="{7D77EDC2-BE81-4304-BC28-EF4812CD41E6}" dt="2022-09-14T19:25:04.597" v="4237" actId="26606"/>
          <ac:spMkLst>
            <pc:docMk/>
            <pc:sldMk cId="2634178921" sldId="258"/>
            <ac:spMk id="2" creationId="{C1E68039-E4CA-AC8F-29FF-D03E0A6159B0}"/>
          </ac:spMkLst>
        </pc:spChg>
        <pc:spChg chg="mod">
          <ac:chgData name="Fluitsma, D.W.P.M. (Daniel)" userId="aab17d33-b89b-4526-b7c1-165dab8f619f" providerId="ADAL" clId="{7D77EDC2-BE81-4304-BC28-EF4812CD41E6}" dt="2022-09-14T19:25:04.597" v="4237" actId="26606"/>
          <ac:spMkLst>
            <pc:docMk/>
            <pc:sldMk cId="2634178921" sldId="258"/>
            <ac:spMk id="3" creationId="{7F2CB457-5543-681F-DD59-3A283C644D74}"/>
          </ac:spMkLst>
        </pc:spChg>
        <pc:spChg chg="add">
          <ac:chgData name="Fluitsma, D.W.P.M. (Daniel)" userId="aab17d33-b89b-4526-b7c1-165dab8f619f" providerId="ADAL" clId="{7D77EDC2-BE81-4304-BC28-EF4812CD41E6}" dt="2022-09-14T19:25:04.597" v="4237" actId="26606"/>
          <ac:spMkLst>
            <pc:docMk/>
            <pc:sldMk cId="2634178921" sldId="258"/>
            <ac:spMk id="8" creationId="{907EF6B7-1338-4443-8C46-6A318D952DFD}"/>
          </ac:spMkLst>
        </pc:spChg>
        <pc:spChg chg="add">
          <ac:chgData name="Fluitsma, D.W.P.M. (Daniel)" userId="aab17d33-b89b-4526-b7c1-165dab8f619f" providerId="ADAL" clId="{7D77EDC2-BE81-4304-BC28-EF4812CD41E6}" dt="2022-09-14T19:25:04.597" v="4237" actId="26606"/>
          <ac:spMkLst>
            <pc:docMk/>
            <pc:sldMk cId="2634178921" sldId="258"/>
            <ac:spMk id="10" creationId="{DAAE4CDD-124C-4DCF-9584-B6033B545DD5}"/>
          </ac:spMkLst>
        </pc:spChg>
        <pc:spChg chg="add">
          <ac:chgData name="Fluitsma, D.W.P.M. (Daniel)" userId="aab17d33-b89b-4526-b7c1-165dab8f619f" providerId="ADAL" clId="{7D77EDC2-BE81-4304-BC28-EF4812CD41E6}" dt="2022-09-14T19:25:04.597" v="4237" actId="26606"/>
          <ac:spMkLst>
            <pc:docMk/>
            <pc:sldMk cId="2634178921" sldId="258"/>
            <ac:spMk id="12" creationId="{081E4A58-353D-44AE-B2FC-2A74E2E400F7}"/>
          </ac:spMkLst>
        </pc:spChg>
      </pc:sldChg>
      <pc:sldChg chg="addSp modSp mod setBg">
        <pc:chgData name="Fluitsma, D.W.P.M. (Daniel)" userId="aab17d33-b89b-4526-b7c1-165dab8f619f" providerId="ADAL" clId="{7D77EDC2-BE81-4304-BC28-EF4812CD41E6}" dt="2022-09-14T19:25:13.475" v="4241" actId="26606"/>
        <pc:sldMkLst>
          <pc:docMk/>
          <pc:sldMk cId="1405569587" sldId="259"/>
        </pc:sldMkLst>
        <pc:spChg chg="mod">
          <ac:chgData name="Fluitsma, D.W.P.M. (Daniel)" userId="aab17d33-b89b-4526-b7c1-165dab8f619f" providerId="ADAL" clId="{7D77EDC2-BE81-4304-BC28-EF4812CD41E6}" dt="2022-09-14T19:25:13.475" v="4241" actId="26606"/>
          <ac:spMkLst>
            <pc:docMk/>
            <pc:sldMk cId="1405569587" sldId="259"/>
            <ac:spMk id="2" creationId="{A8A7597A-1CB5-E908-988A-F6F6471EAA69}"/>
          </ac:spMkLst>
        </pc:spChg>
        <pc:spChg chg="mod">
          <ac:chgData name="Fluitsma, D.W.P.M. (Daniel)" userId="aab17d33-b89b-4526-b7c1-165dab8f619f" providerId="ADAL" clId="{7D77EDC2-BE81-4304-BC28-EF4812CD41E6}" dt="2022-09-14T19:25:13.475" v="4241" actId="26606"/>
          <ac:spMkLst>
            <pc:docMk/>
            <pc:sldMk cId="1405569587" sldId="259"/>
            <ac:spMk id="3" creationId="{FF1A5DAC-0E15-6079-C0FA-4C62B75A9E5B}"/>
          </ac:spMkLst>
        </pc:spChg>
        <pc:spChg chg="add">
          <ac:chgData name="Fluitsma, D.W.P.M. (Daniel)" userId="aab17d33-b89b-4526-b7c1-165dab8f619f" providerId="ADAL" clId="{7D77EDC2-BE81-4304-BC28-EF4812CD41E6}" dt="2022-09-14T19:25:13.475" v="4241" actId="26606"/>
          <ac:spMkLst>
            <pc:docMk/>
            <pc:sldMk cId="1405569587" sldId="259"/>
            <ac:spMk id="8" creationId="{389575E1-3389-451A-A5F7-27854C25C599}"/>
          </ac:spMkLst>
        </pc:spChg>
        <pc:spChg chg="add">
          <ac:chgData name="Fluitsma, D.W.P.M. (Daniel)" userId="aab17d33-b89b-4526-b7c1-165dab8f619f" providerId="ADAL" clId="{7D77EDC2-BE81-4304-BC28-EF4812CD41E6}" dt="2022-09-14T19:25:13.475" v="4241" actId="26606"/>
          <ac:spMkLst>
            <pc:docMk/>
            <pc:sldMk cId="1405569587" sldId="259"/>
            <ac:spMk id="10" creationId="{A53CCC5C-D88E-40FB-B30B-23DCDBD01D37}"/>
          </ac:spMkLst>
        </pc:spChg>
        <pc:spChg chg="add">
          <ac:chgData name="Fluitsma, D.W.P.M. (Daniel)" userId="aab17d33-b89b-4526-b7c1-165dab8f619f" providerId="ADAL" clId="{7D77EDC2-BE81-4304-BC28-EF4812CD41E6}" dt="2022-09-14T19:25:13.475" v="4241" actId="26606"/>
          <ac:spMkLst>
            <pc:docMk/>
            <pc:sldMk cId="1405569587" sldId="259"/>
            <ac:spMk id="12" creationId="{081E4A58-353D-44AE-B2FC-2A74E2E400F7}"/>
          </ac:spMkLst>
        </pc:spChg>
      </pc:sldChg>
      <pc:sldChg chg="addSp modSp mod setBg">
        <pc:chgData name="Fluitsma, D.W.P.M. (Daniel)" userId="aab17d33-b89b-4526-b7c1-165dab8f619f" providerId="ADAL" clId="{7D77EDC2-BE81-4304-BC28-EF4812CD41E6}" dt="2022-09-14T19:25:24.464" v="4242" actId="26606"/>
        <pc:sldMkLst>
          <pc:docMk/>
          <pc:sldMk cId="4233835994" sldId="260"/>
        </pc:sldMkLst>
        <pc:spChg chg="mod">
          <ac:chgData name="Fluitsma, D.W.P.M. (Daniel)" userId="aab17d33-b89b-4526-b7c1-165dab8f619f" providerId="ADAL" clId="{7D77EDC2-BE81-4304-BC28-EF4812CD41E6}" dt="2022-09-14T19:25:24.464" v="4242" actId="26606"/>
          <ac:spMkLst>
            <pc:docMk/>
            <pc:sldMk cId="4233835994" sldId="260"/>
            <ac:spMk id="2" creationId="{E5AFE885-BE30-7F7A-7BBA-3BF5BAAB6363}"/>
          </ac:spMkLst>
        </pc:spChg>
        <pc:spChg chg="mod">
          <ac:chgData name="Fluitsma, D.W.P.M. (Daniel)" userId="aab17d33-b89b-4526-b7c1-165dab8f619f" providerId="ADAL" clId="{7D77EDC2-BE81-4304-BC28-EF4812CD41E6}" dt="2022-09-14T19:25:24.464" v="4242" actId="26606"/>
          <ac:spMkLst>
            <pc:docMk/>
            <pc:sldMk cId="4233835994" sldId="260"/>
            <ac:spMk id="3" creationId="{D518539C-B380-5C65-FA3E-A6532829E57C}"/>
          </ac:spMkLst>
        </pc:spChg>
        <pc:spChg chg="add">
          <ac:chgData name="Fluitsma, D.W.P.M. (Daniel)" userId="aab17d33-b89b-4526-b7c1-165dab8f619f" providerId="ADAL" clId="{7D77EDC2-BE81-4304-BC28-EF4812CD41E6}" dt="2022-09-14T19:25:24.464" v="4242" actId="26606"/>
          <ac:spMkLst>
            <pc:docMk/>
            <pc:sldMk cId="4233835994" sldId="260"/>
            <ac:spMk id="8" creationId="{389575E1-3389-451A-A5F7-27854C25C599}"/>
          </ac:spMkLst>
        </pc:spChg>
        <pc:spChg chg="add">
          <ac:chgData name="Fluitsma, D.W.P.M. (Daniel)" userId="aab17d33-b89b-4526-b7c1-165dab8f619f" providerId="ADAL" clId="{7D77EDC2-BE81-4304-BC28-EF4812CD41E6}" dt="2022-09-14T19:25:24.464" v="4242" actId="26606"/>
          <ac:spMkLst>
            <pc:docMk/>
            <pc:sldMk cId="4233835994" sldId="260"/>
            <ac:spMk id="10" creationId="{A53CCC5C-D88E-40FB-B30B-23DCDBD01D37}"/>
          </ac:spMkLst>
        </pc:spChg>
        <pc:spChg chg="add">
          <ac:chgData name="Fluitsma, D.W.P.M. (Daniel)" userId="aab17d33-b89b-4526-b7c1-165dab8f619f" providerId="ADAL" clId="{7D77EDC2-BE81-4304-BC28-EF4812CD41E6}" dt="2022-09-14T19:25:24.464" v="4242" actId="26606"/>
          <ac:spMkLst>
            <pc:docMk/>
            <pc:sldMk cId="4233835994" sldId="260"/>
            <ac:spMk id="12" creationId="{081E4A58-353D-44AE-B2FC-2A74E2E400F7}"/>
          </ac:spMkLst>
        </pc:spChg>
      </pc:sldChg>
      <pc:sldChg chg="addSp modSp mod setBg">
        <pc:chgData name="Fluitsma, D.W.P.M. (Daniel)" userId="aab17d33-b89b-4526-b7c1-165dab8f619f" providerId="ADAL" clId="{7D77EDC2-BE81-4304-BC28-EF4812CD41E6}" dt="2022-09-14T19:26:17.166" v="4265" actId="20577"/>
        <pc:sldMkLst>
          <pc:docMk/>
          <pc:sldMk cId="3532743240" sldId="261"/>
        </pc:sldMkLst>
        <pc:spChg chg="mod">
          <ac:chgData name="Fluitsma, D.W.P.M. (Daniel)" userId="aab17d33-b89b-4526-b7c1-165dab8f619f" providerId="ADAL" clId="{7D77EDC2-BE81-4304-BC28-EF4812CD41E6}" dt="2022-09-14T19:25:46.159" v="4246" actId="26606"/>
          <ac:spMkLst>
            <pc:docMk/>
            <pc:sldMk cId="3532743240" sldId="261"/>
            <ac:spMk id="2" creationId="{E83D3EEA-E2CF-6644-9C57-1D072929C3C3}"/>
          </ac:spMkLst>
        </pc:spChg>
        <pc:spChg chg="mod">
          <ac:chgData name="Fluitsma, D.W.P.M. (Daniel)" userId="aab17d33-b89b-4526-b7c1-165dab8f619f" providerId="ADAL" clId="{7D77EDC2-BE81-4304-BC28-EF4812CD41E6}" dt="2022-09-14T19:26:17.166" v="4265" actId="20577"/>
          <ac:spMkLst>
            <pc:docMk/>
            <pc:sldMk cId="3532743240" sldId="261"/>
            <ac:spMk id="3" creationId="{CD7A888E-051B-E40D-88DD-DBE8D21C7085}"/>
          </ac:spMkLst>
        </pc:spChg>
        <pc:spChg chg="add">
          <ac:chgData name="Fluitsma, D.W.P.M. (Daniel)" userId="aab17d33-b89b-4526-b7c1-165dab8f619f" providerId="ADAL" clId="{7D77EDC2-BE81-4304-BC28-EF4812CD41E6}" dt="2022-09-14T19:25:46.159" v="4246" actId="26606"/>
          <ac:spMkLst>
            <pc:docMk/>
            <pc:sldMk cId="3532743240" sldId="261"/>
            <ac:spMk id="8" creationId="{1709F1D5-B0F1-4714-A239-E5B61C161915}"/>
          </ac:spMkLst>
        </pc:spChg>
        <pc:spChg chg="add">
          <ac:chgData name="Fluitsma, D.W.P.M. (Daniel)" userId="aab17d33-b89b-4526-b7c1-165dab8f619f" providerId="ADAL" clId="{7D77EDC2-BE81-4304-BC28-EF4812CD41E6}" dt="2022-09-14T19:25:46.159" v="4246" actId="26606"/>
          <ac:spMkLst>
            <pc:docMk/>
            <pc:sldMk cId="3532743240" sldId="261"/>
            <ac:spMk id="10" creationId="{228FB460-D3FF-4440-A020-05982A09E517}"/>
          </ac:spMkLst>
        </pc:spChg>
        <pc:spChg chg="add">
          <ac:chgData name="Fluitsma, D.W.P.M. (Daniel)" userId="aab17d33-b89b-4526-b7c1-165dab8f619f" providerId="ADAL" clId="{7D77EDC2-BE81-4304-BC28-EF4812CD41E6}" dt="2022-09-14T19:25:46.159" v="4246" actId="26606"/>
          <ac:spMkLst>
            <pc:docMk/>
            <pc:sldMk cId="3532743240" sldId="261"/>
            <ac:spMk id="12" creationId="{14847E93-7DC1-4D4B-8829-B19AA7137C50}"/>
          </ac:spMkLst>
        </pc:spChg>
        <pc:spChg chg="add">
          <ac:chgData name="Fluitsma, D.W.P.M. (Daniel)" userId="aab17d33-b89b-4526-b7c1-165dab8f619f" providerId="ADAL" clId="{7D77EDC2-BE81-4304-BC28-EF4812CD41E6}" dt="2022-09-14T19:25:46.159" v="4246" actId="26606"/>
          <ac:spMkLst>
            <pc:docMk/>
            <pc:sldMk cId="3532743240" sldId="261"/>
            <ac:spMk id="14" creationId="{5566D6E1-03A1-4D73-A4E0-35D74D568A04}"/>
          </ac:spMkLst>
        </pc:spChg>
        <pc:spChg chg="add">
          <ac:chgData name="Fluitsma, D.W.P.M. (Daniel)" userId="aab17d33-b89b-4526-b7c1-165dab8f619f" providerId="ADAL" clId="{7D77EDC2-BE81-4304-BC28-EF4812CD41E6}" dt="2022-09-14T19:25:46.159" v="4246" actId="26606"/>
          <ac:spMkLst>
            <pc:docMk/>
            <pc:sldMk cId="3532743240" sldId="261"/>
            <ac:spMk id="16" creationId="{9F835A99-04AC-494A-A572-AFE8413CC938}"/>
          </ac:spMkLst>
        </pc:spChg>
        <pc:spChg chg="add">
          <ac:chgData name="Fluitsma, D.W.P.M. (Daniel)" userId="aab17d33-b89b-4526-b7c1-165dab8f619f" providerId="ADAL" clId="{7D77EDC2-BE81-4304-BC28-EF4812CD41E6}" dt="2022-09-14T19:25:46.159" v="4246" actId="26606"/>
          <ac:spMkLst>
            <pc:docMk/>
            <pc:sldMk cId="3532743240" sldId="261"/>
            <ac:spMk id="18" creationId="{7B786209-1B0B-4CA9-9BDD-F7327066A84D}"/>
          </ac:spMkLst>
        </pc:spChg>
        <pc:spChg chg="add">
          <ac:chgData name="Fluitsma, D.W.P.M. (Daniel)" userId="aab17d33-b89b-4526-b7c1-165dab8f619f" providerId="ADAL" clId="{7D77EDC2-BE81-4304-BC28-EF4812CD41E6}" dt="2022-09-14T19:25:46.159" v="4246" actId="26606"/>
          <ac:spMkLst>
            <pc:docMk/>
            <pc:sldMk cId="3532743240" sldId="261"/>
            <ac:spMk id="20" creationId="{2D2964BB-484D-45AE-AD66-D407D0629652}"/>
          </ac:spMkLst>
        </pc:spChg>
        <pc:spChg chg="add">
          <ac:chgData name="Fluitsma, D.W.P.M. (Daniel)" userId="aab17d33-b89b-4526-b7c1-165dab8f619f" providerId="ADAL" clId="{7D77EDC2-BE81-4304-BC28-EF4812CD41E6}" dt="2022-09-14T19:25:46.159" v="4246" actId="26606"/>
          <ac:spMkLst>
            <pc:docMk/>
            <pc:sldMk cId="3532743240" sldId="261"/>
            <ac:spMk id="22" creationId="{6691AC69-A76E-4DAB-B565-468B6B87ACF3}"/>
          </ac:spMkLst>
        </pc:spChg>
      </pc:sldChg>
      <pc:sldChg chg="addSp modSp new mod ord setBg">
        <pc:chgData name="Fluitsma, D.W.P.M. (Daniel)" userId="aab17d33-b89b-4526-b7c1-165dab8f619f" providerId="ADAL" clId="{7D77EDC2-BE81-4304-BC28-EF4812CD41E6}" dt="2022-09-14T19:25:39.921" v="4245" actId="20577"/>
        <pc:sldMkLst>
          <pc:docMk/>
          <pc:sldMk cId="1024598695" sldId="262"/>
        </pc:sldMkLst>
        <pc:spChg chg="mod">
          <ac:chgData name="Fluitsma, D.W.P.M. (Daniel)" userId="aab17d33-b89b-4526-b7c1-165dab8f619f" providerId="ADAL" clId="{7D77EDC2-BE81-4304-BC28-EF4812CD41E6}" dt="2022-09-14T19:25:34.361" v="4244" actId="26606"/>
          <ac:spMkLst>
            <pc:docMk/>
            <pc:sldMk cId="1024598695" sldId="262"/>
            <ac:spMk id="2" creationId="{A08C14BA-2FD8-798B-CBFE-C37BB3BB58BF}"/>
          </ac:spMkLst>
        </pc:spChg>
        <pc:spChg chg="mod">
          <ac:chgData name="Fluitsma, D.W.P.M. (Daniel)" userId="aab17d33-b89b-4526-b7c1-165dab8f619f" providerId="ADAL" clId="{7D77EDC2-BE81-4304-BC28-EF4812CD41E6}" dt="2022-09-14T19:25:39.921" v="4245" actId="20577"/>
          <ac:spMkLst>
            <pc:docMk/>
            <pc:sldMk cId="1024598695" sldId="262"/>
            <ac:spMk id="3" creationId="{EFE34CD7-4DF8-8FA4-BC72-922EAA8C5510}"/>
          </ac:spMkLst>
        </pc:spChg>
        <pc:spChg chg="add">
          <ac:chgData name="Fluitsma, D.W.P.M. (Daniel)" userId="aab17d33-b89b-4526-b7c1-165dab8f619f" providerId="ADAL" clId="{7D77EDC2-BE81-4304-BC28-EF4812CD41E6}" dt="2022-09-14T19:25:34.361" v="4244" actId="26606"/>
          <ac:spMkLst>
            <pc:docMk/>
            <pc:sldMk cId="1024598695" sldId="262"/>
            <ac:spMk id="8" creationId="{907EF6B7-1338-4443-8C46-6A318D952DFD}"/>
          </ac:spMkLst>
        </pc:spChg>
        <pc:spChg chg="add">
          <ac:chgData name="Fluitsma, D.W.P.M. (Daniel)" userId="aab17d33-b89b-4526-b7c1-165dab8f619f" providerId="ADAL" clId="{7D77EDC2-BE81-4304-BC28-EF4812CD41E6}" dt="2022-09-14T19:25:34.361" v="4244" actId="26606"/>
          <ac:spMkLst>
            <pc:docMk/>
            <pc:sldMk cId="1024598695" sldId="262"/>
            <ac:spMk id="10" creationId="{DAAE4CDD-124C-4DCF-9584-B6033B545DD5}"/>
          </ac:spMkLst>
        </pc:spChg>
        <pc:spChg chg="add">
          <ac:chgData name="Fluitsma, D.W.P.M. (Daniel)" userId="aab17d33-b89b-4526-b7c1-165dab8f619f" providerId="ADAL" clId="{7D77EDC2-BE81-4304-BC28-EF4812CD41E6}" dt="2022-09-14T19:25:34.361" v="4244" actId="26606"/>
          <ac:spMkLst>
            <pc:docMk/>
            <pc:sldMk cId="1024598695" sldId="262"/>
            <ac:spMk id="12" creationId="{081E4A58-353D-44AE-B2FC-2A74E2E400F7}"/>
          </ac:spMkLst>
        </pc:spChg>
      </pc:sldChg>
      <pc:sldChg chg="addSp modSp new mod setBg">
        <pc:chgData name="Fluitsma, D.W.P.M. (Daniel)" userId="aab17d33-b89b-4526-b7c1-165dab8f619f" providerId="ADAL" clId="{7D77EDC2-BE81-4304-BC28-EF4812CD41E6}" dt="2022-09-14T19:26:25.053" v="4266" actId="26606"/>
        <pc:sldMkLst>
          <pc:docMk/>
          <pc:sldMk cId="801161314" sldId="263"/>
        </pc:sldMkLst>
        <pc:spChg chg="mod">
          <ac:chgData name="Fluitsma, D.W.P.M. (Daniel)" userId="aab17d33-b89b-4526-b7c1-165dab8f619f" providerId="ADAL" clId="{7D77EDC2-BE81-4304-BC28-EF4812CD41E6}" dt="2022-09-14T19:26:25.053" v="4266" actId="26606"/>
          <ac:spMkLst>
            <pc:docMk/>
            <pc:sldMk cId="801161314" sldId="263"/>
            <ac:spMk id="2" creationId="{74935E6E-F045-CD1B-51C1-BA809CEE6741}"/>
          </ac:spMkLst>
        </pc:spChg>
        <pc:spChg chg="mod">
          <ac:chgData name="Fluitsma, D.W.P.M. (Daniel)" userId="aab17d33-b89b-4526-b7c1-165dab8f619f" providerId="ADAL" clId="{7D77EDC2-BE81-4304-BC28-EF4812CD41E6}" dt="2022-09-14T19:26:25.053" v="4266" actId="26606"/>
          <ac:spMkLst>
            <pc:docMk/>
            <pc:sldMk cId="801161314" sldId="263"/>
            <ac:spMk id="3" creationId="{976073D6-9A3D-EE43-A810-C1C30FC3D8CA}"/>
          </ac:spMkLst>
        </pc:spChg>
        <pc:spChg chg="add">
          <ac:chgData name="Fluitsma, D.W.P.M. (Daniel)" userId="aab17d33-b89b-4526-b7c1-165dab8f619f" providerId="ADAL" clId="{7D77EDC2-BE81-4304-BC28-EF4812CD41E6}" dt="2022-09-14T19:26:25.053" v="4266" actId="26606"/>
          <ac:spMkLst>
            <pc:docMk/>
            <pc:sldMk cId="801161314" sldId="263"/>
            <ac:spMk id="8" creationId="{1709F1D5-B0F1-4714-A239-E5B61C161915}"/>
          </ac:spMkLst>
        </pc:spChg>
        <pc:spChg chg="add">
          <ac:chgData name="Fluitsma, D.W.P.M. (Daniel)" userId="aab17d33-b89b-4526-b7c1-165dab8f619f" providerId="ADAL" clId="{7D77EDC2-BE81-4304-BC28-EF4812CD41E6}" dt="2022-09-14T19:26:25.053" v="4266" actId="26606"/>
          <ac:spMkLst>
            <pc:docMk/>
            <pc:sldMk cId="801161314" sldId="263"/>
            <ac:spMk id="10" creationId="{228FB460-D3FF-4440-A020-05982A09E517}"/>
          </ac:spMkLst>
        </pc:spChg>
        <pc:spChg chg="add">
          <ac:chgData name="Fluitsma, D.W.P.M. (Daniel)" userId="aab17d33-b89b-4526-b7c1-165dab8f619f" providerId="ADAL" clId="{7D77EDC2-BE81-4304-BC28-EF4812CD41E6}" dt="2022-09-14T19:26:25.053" v="4266" actId="26606"/>
          <ac:spMkLst>
            <pc:docMk/>
            <pc:sldMk cId="801161314" sldId="263"/>
            <ac:spMk id="12" creationId="{14847E93-7DC1-4D4B-8829-B19AA7137C50}"/>
          </ac:spMkLst>
        </pc:spChg>
        <pc:spChg chg="add">
          <ac:chgData name="Fluitsma, D.W.P.M. (Daniel)" userId="aab17d33-b89b-4526-b7c1-165dab8f619f" providerId="ADAL" clId="{7D77EDC2-BE81-4304-BC28-EF4812CD41E6}" dt="2022-09-14T19:26:25.053" v="4266" actId="26606"/>
          <ac:spMkLst>
            <pc:docMk/>
            <pc:sldMk cId="801161314" sldId="263"/>
            <ac:spMk id="14" creationId="{5566D6E1-03A1-4D73-A4E0-35D74D568A04}"/>
          </ac:spMkLst>
        </pc:spChg>
        <pc:spChg chg="add">
          <ac:chgData name="Fluitsma, D.W.P.M. (Daniel)" userId="aab17d33-b89b-4526-b7c1-165dab8f619f" providerId="ADAL" clId="{7D77EDC2-BE81-4304-BC28-EF4812CD41E6}" dt="2022-09-14T19:26:25.053" v="4266" actId="26606"/>
          <ac:spMkLst>
            <pc:docMk/>
            <pc:sldMk cId="801161314" sldId="263"/>
            <ac:spMk id="16" creationId="{9F835A99-04AC-494A-A572-AFE8413CC938}"/>
          </ac:spMkLst>
        </pc:spChg>
        <pc:spChg chg="add">
          <ac:chgData name="Fluitsma, D.W.P.M. (Daniel)" userId="aab17d33-b89b-4526-b7c1-165dab8f619f" providerId="ADAL" clId="{7D77EDC2-BE81-4304-BC28-EF4812CD41E6}" dt="2022-09-14T19:26:25.053" v="4266" actId="26606"/>
          <ac:spMkLst>
            <pc:docMk/>
            <pc:sldMk cId="801161314" sldId="263"/>
            <ac:spMk id="18" creationId="{7B786209-1B0B-4CA9-9BDD-F7327066A84D}"/>
          </ac:spMkLst>
        </pc:spChg>
        <pc:spChg chg="add">
          <ac:chgData name="Fluitsma, D.W.P.M. (Daniel)" userId="aab17d33-b89b-4526-b7c1-165dab8f619f" providerId="ADAL" clId="{7D77EDC2-BE81-4304-BC28-EF4812CD41E6}" dt="2022-09-14T19:26:25.053" v="4266" actId="26606"/>
          <ac:spMkLst>
            <pc:docMk/>
            <pc:sldMk cId="801161314" sldId="263"/>
            <ac:spMk id="20" creationId="{2D2964BB-484D-45AE-AD66-D407D0629652}"/>
          </ac:spMkLst>
        </pc:spChg>
        <pc:spChg chg="add">
          <ac:chgData name="Fluitsma, D.W.P.M. (Daniel)" userId="aab17d33-b89b-4526-b7c1-165dab8f619f" providerId="ADAL" clId="{7D77EDC2-BE81-4304-BC28-EF4812CD41E6}" dt="2022-09-14T19:26:25.053" v="4266" actId="26606"/>
          <ac:spMkLst>
            <pc:docMk/>
            <pc:sldMk cId="801161314" sldId="263"/>
            <ac:spMk id="22" creationId="{6691AC69-A76E-4DAB-B565-468B6B87ACF3}"/>
          </ac:spMkLst>
        </pc:spChg>
      </pc:sldChg>
      <pc:sldChg chg="addSp modSp new mod ord setBg">
        <pc:chgData name="Fluitsma, D.W.P.M. (Daniel)" userId="aab17d33-b89b-4526-b7c1-165dab8f619f" providerId="ADAL" clId="{7D77EDC2-BE81-4304-BC28-EF4812CD41E6}" dt="2022-09-14T19:25:29.373" v="4243" actId="26606"/>
        <pc:sldMkLst>
          <pc:docMk/>
          <pc:sldMk cId="2960269268" sldId="264"/>
        </pc:sldMkLst>
        <pc:spChg chg="mod">
          <ac:chgData name="Fluitsma, D.W.P.M. (Daniel)" userId="aab17d33-b89b-4526-b7c1-165dab8f619f" providerId="ADAL" clId="{7D77EDC2-BE81-4304-BC28-EF4812CD41E6}" dt="2022-09-14T19:25:29.373" v="4243" actId="26606"/>
          <ac:spMkLst>
            <pc:docMk/>
            <pc:sldMk cId="2960269268" sldId="264"/>
            <ac:spMk id="2" creationId="{C781791B-9B07-3145-DC46-B947B8C891B9}"/>
          </ac:spMkLst>
        </pc:spChg>
        <pc:spChg chg="mod">
          <ac:chgData name="Fluitsma, D.W.P.M. (Daniel)" userId="aab17d33-b89b-4526-b7c1-165dab8f619f" providerId="ADAL" clId="{7D77EDC2-BE81-4304-BC28-EF4812CD41E6}" dt="2022-09-14T19:25:29.373" v="4243" actId="26606"/>
          <ac:spMkLst>
            <pc:docMk/>
            <pc:sldMk cId="2960269268" sldId="264"/>
            <ac:spMk id="3" creationId="{59AAEC00-5C6C-C1F8-7B0E-1A568555BBD9}"/>
          </ac:spMkLst>
        </pc:spChg>
        <pc:spChg chg="add">
          <ac:chgData name="Fluitsma, D.W.P.M. (Daniel)" userId="aab17d33-b89b-4526-b7c1-165dab8f619f" providerId="ADAL" clId="{7D77EDC2-BE81-4304-BC28-EF4812CD41E6}" dt="2022-09-14T19:25:29.373" v="4243" actId="26606"/>
          <ac:spMkLst>
            <pc:docMk/>
            <pc:sldMk cId="2960269268" sldId="264"/>
            <ac:spMk id="8" creationId="{907EF6B7-1338-4443-8C46-6A318D952DFD}"/>
          </ac:spMkLst>
        </pc:spChg>
        <pc:spChg chg="add">
          <ac:chgData name="Fluitsma, D.W.P.M. (Daniel)" userId="aab17d33-b89b-4526-b7c1-165dab8f619f" providerId="ADAL" clId="{7D77EDC2-BE81-4304-BC28-EF4812CD41E6}" dt="2022-09-14T19:25:29.373" v="4243" actId="26606"/>
          <ac:spMkLst>
            <pc:docMk/>
            <pc:sldMk cId="2960269268" sldId="264"/>
            <ac:spMk id="10" creationId="{DAAE4CDD-124C-4DCF-9584-B6033B545DD5}"/>
          </ac:spMkLst>
        </pc:spChg>
        <pc:spChg chg="add">
          <ac:chgData name="Fluitsma, D.W.P.M. (Daniel)" userId="aab17d33-b89b-4526-b7c1-165dab8f619f" providerId="ADAL" clId="{7D77EDC2-BE81-4304-BC28-EF4812CD41E6}" dt="2022-09-14T19:25:29.373" v="4243" actId="26606"/>
          <ac:spMkLst>
            <pc:docMk/>
            <pc:sldMk cId="2960269268" sldId="264"/>
            <ac:spMk id="12" creationId="{081E4A58-353D-44AE-B2FC-2A74E2E400F7}"/>
          </ac:spMkLst>
        </pc:spChg>
      </pc:sldChg>
      <pc:sldChg chg="addSp modSp new mod setBg">
        <pc:chgData name="Fluitsma, D.W.P.M. (Daniel)" userId="aab17d33-b89b-4526-b7c1-165dab8f619f" providerId="ADAL" clId="{7D77EDC2-BE81-4304-BC28-EF4812CD41E6}" dt="2022-09-14T19:26:46.382" v="4269" actId="20577"/>
        <pc:sldMkLst>
          <pc:docMk/>
          <pc:sldMk cId="3695465827" sldId="265"/>
        </pc:sldMkLst>
        <pc:spChg chg="mod">
          <ac:chgData name="Fluitsma, D.W.P.M. (Daniel)" userId="aab17d33-b89b-4526-b7c1-165dab8f619f" providerId="ADAL" clId="{7D77EDC2-BE81-4304-BC28-EF4812CD41E6}" dt="2022-09-14T19:26:39.591" v="4268" actId="26606"/>
          <ac:spMkLst>
            <pc:docMk/>
            <pc:sldMk cId="3695465827" sldId="265"/>
            <ac:spMk id="2" creationId="{956B716F-9C06-A50C-9430-056441A2A453}"/>
          </ac:spMkLst>
        </pc:spChg>
        <pc:spChg chg="mod">
          <ac:chgData name="Fluitsma, D.W.P.M. (Daniel)" userId="aab17d33-b89b-4526-b7c1-165dab8f619f" providerId="ADAL" clId="{7D77EDC2-BE81-4304-BC28-EF4812CD41E6}" dt="2022-09-14T19:26:46.382" v="4269" actId="20577"/>
          <ac:spMkLst>
            <pc:docMk/>
            <pc:sldMk cId="3695465827" sldId="265"/>
            <ac:spMk id="3" creationId="{FAFBE465-B60E-2E58-E520-D438A26076BB}"/>
          </ac:spMkLst>
        </pc:spChg>
        <pc:spChg chg="add">
          <ac:chgData name="Fluitsma, D.W.P.M. (Daniel)" userId="aab17d33-b89b-4526-b7c1-165dab8f619f" providerId="ADAL" clId="{7D77EDC2-BE81-4304-BC28-EF4812CD41E6}" dt="2022-09-14T19:26:39.591" v="4268" actId="26606"/>
          <ac:spMkLst>
            <pc:docMk/>
            <pc:sldMk cId="3695465827" sldId="265"/>
            <ac:spMk id="8" creationId="{907EF6B7-1338-4443-8C46-6A318D952DFD}"/>
          </ac:spMkLst>
        </pc:spChg>
        <pc:spChg chg="add">
          <ac:chgData name="Fluitsma, D.W.P.M. (Daniel)" userId="aab17d33-b89b-4526-b7c1-165dab8f619f" providerId="ADAL" clId="{7D77EDC2-BE81-4304-BC28-EF4812CD41E6}" dt="2022-09-14T19:26:39.591" v="4268" actId="26606"/>
          <ac:spMkLst>
            <pc:docMk/>
            <pc:sldMk cId="3695465827" sldId="265"/>
            <ac:spMk id="10" creationId="{DAAE4CDD-124C-4DCF-9584-B6033B545DD5}"/>
          </ac:spMkLst>
        </pc:spChg>
        <pc:spChg chg="add">
          <ac:chgData name="Fluitsma, D.W.P.M. (Daniel)" userId="aab17d33-b89b-4526-b7c1-165dab8f619f" providerId="ADAL" clId="{7D77EDC2-BE81-4304-BC28-EF4812CD41E6}" dt="2022-09-14T19:26:39.591" v="4268" actId="26606"/>
          <ac:spMkLst>
            <pc:docMk/>
            <pc:sldMk cId="3695465827" sldId="265"/>
            <ac:spMk id="12" creationId="{081E4A58-353D-44AE-B2FC-2A74E2E400F7}"/>
          </ac:spMkLst>
        </pc:spChg>
      </pc:sldChg>
      <pc:sldChg chg="addSp modSp new mod setBg">
        <pc:chgData name="Fluitsma, D.W.P.M. (Daniel)" userId="aab17d33-b89b-4526-b7c1-165dab8f619f" providerId="ADAL" clId="{7D77EDC2-BE81-4304-BC28-EF4812CD41E6}" dt="2022-09-14T19:27:03.831" v="4271" actId="26606"/>
        <pc:sldMkLst>
          <pc:docMk/>
          <pc:sldMk cId="333148923" sldId="266"/>
        </pc:sldMkLst>
        <pc:spChg chg="mod">
          <ac:chgData name="Fluitsma, D.W.P.M. (Daniel)" userId="aab17d33-b89b-4526-b7c1-165dab8f619f" providerId="ADAL" clId="{7D77EDC2-BE81-4304-BC28-EF4812CD41E6}" dt="2022-09-14T19:27:03.831" v="4271" actId="26606"/>
          <ac:spMkLst>
            <pc:docMk/>
            <pc:sldMk cId="333148923" sldId="266"/>
            <ac:spMk id="2" creationId="{2865D176-F8DD-2D2F-528A-9BBB559A3D75}"/>
          </ac:spMkLst>
        </pc:spChg>
        <pc:spChg chg="mod">
          <ac:chgData name="Fluitsma, D.W.P.M. (Daniel)" userId="aab17d33-b89b-4526-b7c1-165dab8f619f" providerId="ADAL" clId="{7D77EDC2-BE81-4304-BC28-EF4812CD41E6}" dt="2022-09-14T19:27:03.831" v="4271" actId="26606"/>
          <ac:spMkLst>
            <pc:docMk/>
            <pc:sldMk cId="333148923" sldId="266"/>
            <ac:spMk id="3" creationId="{ADCB52D9-FBE5-7404-9539-A1FC328683FE}"/>
          </ac:spMkLst>
        </pc:spChg>
        <pc:spChg chg="add">
          <ac:chgData name="Fluitsma, D.W.P.M. (Daniel)" userId="aab17d33-b89b-4526-b7c1-165dab8f619f" providerId="ADAL" clId="{7D77EDC2-BE81-4304-BC28-EF4812CD41E6}" dt="2022-09-14T19:27:03.831" v="4271" actId="26606"/>
          <ac:spMkLst>
            <pc:docMk/>
            <pc:sldMk cId="333148923" sldId="266"/>
            <ac:spMk id="8" creationId="{389575E1-3389-451A-A5F7-27854C25C599}"/>
          </ac:spMkLst>
        </pc:spChg>
        <pc:spChg chg="add">
          <ac:chgData name="Fluitsma, D.W.P.M. (Daniel)" userId="aab17d33-b89b-4526-b7c1-165dab8f619f" providerId="ADAL" clId="{7D77EDC2-BE81-4304-BC28-EF4812CD41E6}" dt="2022-09-14T19:27:03.831" v="4271" actId="26606"/>
          <ac:spMkLst>
            <pc:docMk/>
            <pc:sldMk cId="333148923" sldId="266"/>
            <ac:spMk id="10" creationId="{A53CCC5C-D88E-40FB-B30B-23DCDBD01D37}"/>
          </ac:spMkLst>
        </pc:spChg>
        <pc:spChg chg="add">
          <ac:chgData name="Fluitsma, D.W.P.M. (Daniel)" userId="aab17d33-b89b-4526-b7c1-165dab8f619f" providerId="ADAL" clId="{7D77EDC2-BE81-4304-BC28-EF4812CD41E6}" dt="2022-09-14T19:27:03.831" v="4271" actId="26606"/>
          <ac:spMkLst>
            <pc:docMk/>
            <pc:sldMk cId="333148923" sldId="266"/>
            <ac:spMk id="12" creationId="{081E4A58-353D-44AE-B2FC-2A74E2E400F7}"/>
          </ac:spMkLst>
        </pc:spChg>
      </pc:sldChg>
      <pc:sldChg chg="addSp modSp new mod ord setBg">
        <pc:chgData name="Fluitsma, D.W.P.M. (Daniel)" userId="aab17d33-b89b-4526-b7c1-165dab8f619f" providerId="ADAL" clId="{7D77EDC2-BE81-4304-BC28-EF4812CD41E6}" dt="2022-09-14T19:26:54.710" v="4270" actId="26606"/>
        <pc:sldMkLst>
          <pc:docMk/>
          <pc:sldMk cId="1139879423" sldId="267"/>
        </pc:sldMkLst>
        <pc:spChg chg="mod">
          <ac:chgData name="Fluitsma, D.W.P.M. (Daniel)" userId="aab17d33-b89b-4526-b7c1-165dab8f619f" providerId="ADAL" clId="{7D77EDC2-BE81-4304-BC28-EF4812CD41E6}" dt="2022-09-14T19:26:54.710" v="4270" actId="26606"/>
          <ac:spMkLst>
            <pc:docMk/>
            <pc:sldMk cId="1139879423" sldId="267"/>
            <ac:spMk id="2" creationId="{29F2AE3A-26E5-9595-3806-1D0D753D1042}"/>
          </ac:spMkLst>
        </pc:spChg>
        <pc:spChg chg="mod">
          <ac:chgData name="Fluitsma, D.W.P.M. (Daniel)" userId="aab17d33-b89b-4526-b7c1-165dab8f619f" providerId="ADAL" clId="{7D77EDC2-BE81-4304-BC28-EF4812CD41E6}" dt="2022-09-14T19:26:54.710" v="4270" actId="26606"/>
          <ac:spMkLst>
            <pc:docMk/>
            <pc:sldMk cId="1139879423" sldId="267"/>
            <ac:spMk id="3" creationId="{4E3891D7-3A01-8FDC-49BC-C751B9F5874B}"/>
          </ac:spMkLst>
        </pc:spChg>
        <pc:spChg chg="add">
          <ac:chgData name="Fluitsma, D.W.P.M. (Daniel)" userId="aab17d33-b89b-4526-b7c1-165dab8f619f" providerId="ADAL" clId="{7D77EDC2-BE81-4304-BC28-EF4812CD41E6}" dt="2022-09-14T19:26:54.710" v="4270" actId="26606"/>
          <ac:spMkLst>
            <pc:docMk/>
            <pc:sldMk cId="1139879423" sldId="267"/>
            <ac:spMk id="8" creationId="{389575E1-3389-451A-A5F7-27854C25C599}"/>
          </ac:spMkLst>
        </pc:spChg>
        <pc:spChg chg="add">
          <ac:chgData name="Fluitsma, D.W.P.M. (Daniel)" userId="aab17d33-b89b-4526-b7c1-165dab8f619f" providerId="ADAL" clId="{7D77EDC2-BE81-4304-BC28-EF4812CD41E6}" dt="2022-09-14T19:26:54.710" v="4270" actId="26606"/>
          <ac:spMkLst>
            <pc:docMk/>
            <pc:sldMk cId="1139879423" sldId="267"/>
            <ac:spMk id="10" creationId="{A53CCC5C-D88E-40FB-B30B-23DCDBD01D37}"/>
          </ac:spMkLst>
        </pc:spChg>
        <pc:spChg chg="add">
          <ac:chgData name="Fluitsma, D.W.P.M. (Daniel)" userId="aab17d33-b89b-4526-b7c1-165dab8f619f" providerId="ADAL" clId="{7D77EDC2-BE81-4304-BC28-EF4812CD41E6}" dt="2022-09-14T19:26:54.710" v="4270" actId="26606"/>
          <ac:spMkLst>
            <pc:docMk/>
            <pc:sldMk cId="1139879423" sldId="267"/>
            <ac:spMk id="12" creationId="{081E4A58-353D-44AE-B2FC-2A74E2E400F7}"/>
          </ac:spMkLst>
        </pc:spChg>
      </pc:sldChg>
      <pc:sldChg chg="addSp modSp new mod setBg">
        <pc:chgData name="Fluitsma, D.W.P.M. (Daniel)" userId="aab17d33-b89b-4526-b7c1-165dab8f619f" providerId="ADAL" clId="{7D77EDC2-BE81-4304-BC28-EF4812CD41E6}" dt="2022-09-14T19:27:15.668" v="4275" actId="20577"/>
        <pc:sldMkLst>
          <pc:docMk/>
          <pc:sldMk cId="68920496" sldId="268"/>
        </pc:sldMkLst>
        <pc:spChg chg="mod">
          <ac:chgData name="Fluitsma, D.W.P.M. (Daniel)" userId="aab17d33-b89b-4526-b7c1-165dab8f619f" providerId="ADAL" clId="{7D77EDC2-BE81-4304-BC28-EF4812CD41E6}" dt="2022-09-14T19:27:08.098" v="4272" actId="26606"/>
          <ac:spMkLst>
            <pc:docMk/>
            <pc:sldMk cId="68920496" sldId="268"/>
            <ac:spMk id="2" creationId="{9265C15F-2893-44DE-E2B0-C90A26FC0EB4}"/>
          </ac:spMkLst>
        </pc:spChg>
        <pc:spChg chg="mod">
          <ac:chgData name="Fluitsma, D.W.P.M. (Daniel)" userId="aab17d33-b89b-4526-b7c1-165dab8f619f" providerId="ADAL" clId="{7D77EDC2-BE81-4304-BC28-EF4812CD41E6}" dt="2022-09-14T19:27:15.668" v="4275" actId="20577"/>
          <ac:spMkLst>
            <pc:docMk/>
            <pc:sldMk cId="68920496" sldId="268"/>
            <ac:spMk id="3" creationId="{1DBB6625-58BA-05EA-9B40-1ECC6B195CC3}"/>
          </ac:spMkLst>
        </pc:spChg>
        <pc:spChg chg="add">
          <ac:chgData name="Fluitsma, D.W.P.M. (Daniel)" userId="aab17d33-b89b-4526-b7c1-165dab8f619f" providerId="ADAL" clId="{7D77EDC2-BE81-4304-BC28-EF4812CD41E6}" dt="2022-09-14T19:27:08.098" v="4272" actId="26606"/>
          <ac:spMkLst>
            <pc:docMk/>
            <pc:sldMk cId="68920496" sldId="268"/>
            <ac:spMk id="8" creationId="{907EF6B7-1338-4443-8C46-6A318D952DFD}"/>
          </ac:spMkLst>
        </pc:spChg>
        <pc:spChg chg="add">
          <ac:chgData name="Fluitsma, D.W.P.M. (Daniel)" userId="aab17d33-b89b-4526-b7c1-165dab8f619f" providerId="ADAL" clId="{7D77EDC2-BE81-4304-BC28-EF4812CD41E6}" dt="2022-09-14T19:27:08.098" v="4272" actId="26606"/>
          <ac:spMkLst>
            <pc:docMk/>
            <pc:sldMk cId="68920496" sldId="268"/>
            <ac:spMk id="10" creationId="{DAAE4CDD-124C-4DCF-9584-B6033B545DD5}"/>
          </ac:spMkLst>
        </pc:spChg>
        <pc:spChg chg="add">
          <ac:chgData name="Fluitsma, D.W.P.M. (Daniel)" userId="aab17d33-b89b-4526-b7c1-165dab8f619f" providerId="ADAL" clId="{7D77EDC2-BE81-4304-BC28-EF4812CD41E6}" dt="2022-09-14T19:27:08.098" v="4272" actId="26606"/>
          <ac:spMkLst>
            <pc:docMk/>
            <pc:sldMk cId="68920496" sldId="268"/>
            <ac:spMk id="12" creationId="{081E4A58-353D-44AE-B2FC-2A74E2E400F7}"/>
          </ac:spMkLst>
        </pc:spChg>
      </pc:sldChg>
      <pc:sldChg chg="addSp modSp new mod setBg">
        <pc:chgData name="Fluitsma, D.W.P.M. (Daniel)" userId="aab17d33-b89b-4526-b7c1-165dab8f619f" providerId="ADAL" clId="{7D77EDC2-BE81-4304-BC28-EF4812CD41E6}" dt="2022-09-14T19:31:24.555" v="4540" actId="20577"/>
        <pc:sldMkLst>
          <pc:docMk/>
          <pc:sldMk cId="1196691070" sldId="269"/>
        </pc:sldMkLst>
        <pc:spChg chg="mod">
          <ac:chgData name="Fluitsma, D.W.P.M. (Daniel)" userId="aab17d33-b89b-4526-b7c1-165dab8f619f" providerId="ADAL" clId="{7D77EDC2-BE81-4304-BC28-EF4812CD41E6}" dt="2022-09-14T19:30:39.746" v="4501" actId="26606"/>
          <ac:spMkLst>
            <pc:docMk/>
            <pc:sldMk cId="1196691070" sldId="269"/>
            <ac:spMk id="2" creationId="{342D1DAA-B89B-5356-1F68-20FA26372092}"/>
          </ac:spMkLst>
        </pc:spChg>
        <pc:spChg chg="mod">
          <ac:chgData name="Fluitsma, D.W.P.M. (Daniel)" userId="aab17d33-b89b-4526-b7c1-165dab8f619f" providerId="ADAL" clId="{7D77EDC2-BE81-4304-BC28-EF4812CD41E6}" dt="2022-09-14T19:31:24.555" v="4540" actId="20577"/>
          <ac:spMkLst>
            <pc:docMk/>
            <pc:sldMk cId="1196691070" sldId="269"/>
            <ac:spMk id="3" creationId="{915BE235-0DB4-D382-85F2-D03CB521626A}"/>
          </ac:spMkLst>
        </pc:spChg>
        <pc:spChg chg="add">
          <ac:chgData name="Fluitsma, D.W.P.M. (Daniel)" userId="aab17d33-b89b-4526-b7c1-165dab8f619f" providerId="ADAL" clId="{7D77EDC2-BE81-4304-BC28-EF4812CD41E6}" dt="2022-09-14T19:30:39.746" v="4501" actId="26606"/>
          <ac:spMkLst>
            <pc:docMk/>
            <pc:sldMk cId="1196691070" sldId="269"/>
            <ac:spMk id="8" creationId="{907EF6B7-1338-4443-8C46-6A318D952DFD}"/>
          </ac:spMkLst>
        </pc:spChg>
        <pc:spChg chg="add">
          <ac:chgData name="Fluitsma, D.W.P.M. (Daniel)" userId="aab17d33-b89b-4526-b7c1-165dab8f619f" providerId="ADAL" clId="{7D77EDC2-BE81-4304-BC28-EF4812CD41E6}" dt="2022-09-14T19:30:39.746" v="4501" actId="26606"/>
          <ac:spMkLst>
            <pc:docMk/>
            <pc:sldMk cId="1196691070" sldId="269"/>
            <ac:spMk id="10" creationId="{DAAE4CDD-124C-4DCF-9584-B6033B545DD5}"/>
          </ac:spMkLst>
        </pc:spChg>
        <pc:spChg chg="add">
          <ac:chgData name="Fluitsma, D.W.P.M. (Daniel)" userId="aab17d33-b89b-4526-b7c1-165dab8f619f" providerId="ADAL" clId="{7D77EDC2-BE81-4304-BC28-EF4812CD41E6}" dt="2022-09-14T19:30:39.746" v="4501" actId="26606"/>
          <ac:spMkLst>
            <pc:docMk/>
            <pc:sldMk cId="1196691070" sldId="269"/>
            <ac:spMk id="12" creationId="{081E4A58-353D-44AE-B2FC-2A74E2E400F7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4B752C-EE59-087E-40DE-315AA7DB88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EDFEB5CE-C3C3-609E-FE13-7525DD4301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2298B5A-FDEE-17BC-45FB-8EF2E692B6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F0204-EAD4-432E-98EC-897BF9B44E15}" type="datetimeFigureOut">
              <a:rPr lang="nl-NL" smtClean="0"/>
              <a:t>14-9-2022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BD025A8-5382-4340-6CB7-E21465426D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71A6F61-B044-794D-A41B-75CF73875D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87D00-5CFB-4940-9DD5-89DD8126B11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63012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39B54EA-A4E5-9BEC-5523-B24872EED9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9FD4814F-0C18-823C-EE98-8530427290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0CD7CF4-B7A4-954C-6D4A-ABCEBF3D96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F0204-EAD4-432E-98EC-897BF9B44E15}" type="datetimeFigureOut">
              <a:rPr lang="nl-NL" smtClean="0"/>
              <a:t>14-9-2022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E2EA28B-72BE-D9FC-7613-B4595E2C75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51E6543-DBC2-D330-5183-972FDCC603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87D00-5CFB-4940-9DD5-89DD8126B11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078627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9E04653E-AB1D-6158-FC61-8394AE10052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E0C42D9E-6B1C-B1E0-915A-90EAABE9D6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39B202F-F722-8E01-7364-8C06530D8D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F0204-EAD4-432E-98EC-897BF9B44E15}" type="datetimeFigureOut">
              <a:rPr lang="nl-NL" smtClean="0"/>
              <a:t>14-9-2022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F5C7A37-9784-6B96-7AFA-BA0117B1DA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5322D5E-23B6-E050-7158-CB6C59230F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87D00-5CFB-4940-9DD5-89DD8126B11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666075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2AB6E8C-3238-04F4-8074-3F33E6F479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BBA5689-2CFE-7499-CC2C-5919673EE2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653ED5B-7B81-4DFC-B640-8ABEE19A61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F0204-EAD4-432E-98EC-897BF9B44E15}" type="datetimeFigureOut">
              <a:rPr lang="nl-NL" smtClean="0"/>
              <a:t>14-9-2022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0D1B5A0-B4F4-5B98-062E-768CF51053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7C9B7E3-70B3-2180-D124-094C10B51A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87D00-5CFB-4940-9DD5-89DD8126B11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545865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EFE9BD4-ED70-45C7-8B6E-7B02A970A8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22911890-6E74-71BD-727F-7139709288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02EA021-09D3-BE32-D26C-6C9D854302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F0204-EAD4-432E-98EC-897BF9B44E15}" type="datetimeFigureOut">
              <a:rPr lang="nl-NL" smtClean="0"/>
              <a:t>14-9-2022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20323DC-EEBD-FFE3-5621-B6B108EE6E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F8F7BED-D7FA-099B-FA8C-492AB17F7D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87D00-5CFB-4940-9DD5-89DD8126B11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696301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EC0B246-7A05-45B1-8653-E07986D885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30DB6FE-6A5F-1C4E-65DF-06340FE9961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C6CBB7F0-0AF1-DAC0-7825-40900B02D8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DA5DE6C4-9151-E124-F020-354E06C84B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F0204-EAD4-432E-98EC-897BF9B44E15}" type="datetimeFigureOut">
              <a:rPr lang="nl-NL" smtClean="0"/>
              <a:t>14-9-2022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722DB706-7126-607A-D55B-59E81509D0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94E5B1C7-20D1-0837-AC48-6C36F11C41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87D00-5CFB-4940-9DD5-89DD8126B11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545526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68CD883-40F5-ED57-8EC1-079217FB2E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AC4C1392-9F0D-9632-B78F-9BF80C129A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111EDBB1-05E9-812F-0953-6F1DD580EE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03F52DD9-1FA0-C55A-1D38-A4496E8DCC3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6270C7A1-987C-4B3E-53AA-E98824AAD7F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FF03949E-B32E-0110-EAC6-C25F4BCB8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F0204-EAD4-432E-98EC-897BF9B44E15}" type="datetimeFigureOut">
              <a:rPr lang="nl-NL" smtClean="0"/>
              <a:t>14-9-2022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4E994AD4-066A-C46C-B4F4-834C9E149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5A8F2D6B-44E2-0132-9FD5-1ADF1B0D42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87D00-5CFB-4940-9DD5-89DD8126B11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133822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8EA9557-41E1-D810-68D7-E23BF9E86A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D46E8513-0175-5E11-A7DC-EF2B7B5870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F0204-EAD4-432E-98EC-897BF9B44E15}" type="datetimeFigureOut">
              <a:rPr lang="nl-NL" smtClean="0"/>
              <a:t>14-9-2022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B4A0545A-7525-C26F-BA4E-88C6E65F16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AE475E7F-D9B7-E3EC-7B7C-8F48F6542C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87D00-5CFB-4940-9DD5-89DD8126B11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625482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1F0E07E6-AEC6-F8AB-7EE4-D3677CAF34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F0204-EAD4-432E-98EC-897BF9B44E15}" type="datetimeFigureOut">
              <a:rPr lang="nl-NL" smtClean="0"/>
              <a:t>14-9-2022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F80F26F8-B98E-43A3-8358-CDFA72A605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B0F8190B-18B2-400F-DD08-3E5261ED54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87D00-5CFB-4940-9DD5-89DD8126B11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817471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26928ED-E73E-DF2B-88D1-6B5AB47417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F839356-7EEE-6F33-BF0F-DDFBB25B67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8BAF7AB9-BC52-E4A9-954C-B718B17862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8AB885A0-66BF-97BB-8234-1F4F2604AB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F0204-EAD4-432E-98EC-897BF9B44E15}" type="datetimeFigureOut">
              <a:rPr lang="nl-NL" smtClean="0"/>
              <a:t>14-9-2022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6EC6ACA8-D2EB-53B9-E76D-AC3572B010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49E2F739-FA66-E28D-FF1F-212CF12203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87D00-5CFB-4940-9DD5-89DD8126B11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823803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AC8631C-8533-A863-5D0A-362ACC0EBD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79A7A13D-9BCC-7CB2-2CE9-3C3ED68C3F9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9E603D08-8490-B64C-7223-2050897B68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C52D159D-B95B-7325-6B46-CFA0B0AFE9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F0204-EAD4-432E-98EC-897BF9B44E15}" type="datetimeFigureOut">
              <a:rPr lang="nl-NL" smtClean="0"/>
              <a:t>14-9-2022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0253A058-0B9D-DE5F-6947-2FAF867738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DEF9F2A5-5BC7-8EA9-FE94-396775913F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87D00-5CFB-4940-9DD5-89DD8126B11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37992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946FD6D3-CF60-B626-E3E2-48C534568F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ED7A21B7-AC9D-4123-C8EB-A74FECFBD1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BD03F6C-0E53-FF1D-8859-341D165EBDA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8F0204-EAD4-432E-98EC-897BF9B44E15}" type="datetimeFigureOut">
              <a:rPr lang="nl-NL" smtClean="0"/>
              <a:t>14-9-2022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50562D9-0042-53EB-F5C5-AC0AB7EDF3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B00DD49-DF32-BB70-6734-C1E89742A99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587D00-5CFB-4940-9DD5-89DD8126B11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372130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C135EBBB-1ABA-6844-1228-E07A0B441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Politiek </a:t>
            </a:r>
            <a:br>
              <a:rPr lang="en-US">
                <a:solidFill>
                  <a:srgbClr val="FFFFFF"/>
                </a:solidFill>
              </a:rPr>
            </a:br>
            <a:r>
              <a:rPr lang="en-US">
                <a:solidFill>
                  <a:srgbClr val="FFFFFF"/>
                </a:solidFill>
              </a:rPr>
              <a:t>H2: Rechtsstaat, democratie en dictatuur</a:t>
            </a:r>
            <a:endParaRPr lang="nl-NL">
              <a:solidFill>
                <a:srgbClr val="FFFFFF"/>
              </a:solidFill>
            </a:endParaRPr>
          </a:p>
        </p:txBody>
      </p:sp>
      <p:sp>
        <p:nvSpPr>
          <p:cNvPr id="14" name="Arc 13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ijdelijke aanduiding voor inhoud 4">
            <a:extLst>
              <a:ext uri="{FF2B5EF4-FFF2-40B4-BE49-F238E27FC236}">
                <a16:creationId xmlns:a16="http://schemas.microsoft.com/office/drawing/2014/main" id="{5BE1C896-2CA7-A336-E5E4-039C641C36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dirty="0"/>
              <a:t>In </a:t>
            </a:r>
            <a:r>
              <a:rPr lang="en-US" dirty="0" err="1"/>
              <a:t>dit</a:t>
            </a:r>
            <a:r>
              <a:rPr lang="en-US" dirty="0"/>
              <a:t> </a:t>
            </a:r>
            <a:r>
              <a:rPr lang="en-US" dirty="0" err="1"/>
              <a:t>hoofdstuk</a:t>
            </a:r>
            <a:r>
              <a:rPr lang="en-US" dirty="0"/>
              <a:t> </a:t>
            </a:r>
            <a:r>
              <a:rPr lang="en-US" dirty="0" err="1"/>
              <a:t>krijg</a:t>
            </a:r>
            <a:r>
              <a:rPr lang="en-US" dirty="0"/>
              <a:t> je </a:t>
            </a:r>
            <a:r>
              <a:rPr lang="en-US" dirty="0" err="1"/>
              <a:t>antwoord</a:t>
            </a:r>
            <a:r>
              <a:rPr lang="en-US" dirty="0"/>
              <a:t> op de </a:t>
            </a:r>
            <a:r>
              <a:rPr lang="en-US" dirty="0" err="1"/>
              <a:t>volgende</a:t>
            </a:r>
            <a:r>
              <a:rPr lang="en-US" dirty="0"/>
              <a:t> </a:t>
            </a:r>
            <a:r>
              <a:rPr lang="en-US" dirty="0" err="1"/>
              <a:t>deelvragen</a:t>
            </a:r>
            <a:r>
              <a:rPr lang="en-US" dirty="0"/>
              <a:t>: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Wat is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rechtsstaat</a:t>
            </a:r>
            <a:r>
              <a:rPr lang="en-US" dirty="0"/>
              <a:t>?</a:t>
            </a:r>
          </a:p>
          <a:p>
            <a:r>
              <a:rPr lang="en-US" dirty="0"/>
              <a:t>Wat is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parlementaire</a:t>
            </a:r>
            <a:r>
              <a:rPr lang="en-US" dirty="0"/>
              <a:t> </a:t>
            </a:r>
            <a:r>
              <a:rPr lang="en-US" dirty="0" err="1"/>
              <a:t>democratie</a:t>
            </a:r>
            <a:r>
              <a:rPr lang="en-US" dirty="0"/>
              <a:t>?</a:t>
            </a:r>
          </a:p>
          <a:p>
            <a:r>
              <a:rPr lang="en-US" dirty="0" err="1"/>
              <a:t>Wanneer</a:t>
            </a:r>
            <a:r>
              <a:rPr lang="en-US" dirty="0"/>
              <a:t> is </a:t>
            </a:r>
            <a:r>
              <a:rPr lang="en-US" dirty="0" err="1"/>
              <a:t>een</a:t>
            </a:r>
            <a:r>
              <a:rPr lang="en-US" dirty="0"/>
              <a:t> land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dicatuur</a:t>
            </a:r>
            <a:r>
              <a:rPr lang="en-US" dirty="0"/>
              <a:t>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518574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709F1D5-B0F1-4714-A239-E5B61C1619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228FB460-D3FF-4440-A020-05982A09E5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40546" y="1011045"/>
            <a:ext cx="4369859" cy="4369859"/>
          </a:xfrm>
          <a:prstGeom prst="roundRect">
            <a:avLst>
              <a:gd name="adj" fmla="val 2757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4935E6E-F045-CD1B-51C1-BA809CEE67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6826" y="1112969"/>
            <a:ext cx="3937298" cy="4166010"/>
          </a:xfrm>
        </p:spPr>
        <p:txBody>
          <a:bodyPr>
            <a:normAutofit/>
          </a:bodyPr>
          <a:lstStyle/>
          <a:p>
            <a:r>
              <a:rPr lang="en-US" sz="3700">
                <a:solidFill>
                  <a:srgbClr val="FFFFFF"/>
                </a:solidFill>
              </a:rPr>
              <a:t>Scheve machtsverhouding</a:t>
            </a:r>
            <a:endParaRPr lang="nl-NL" sz="3700">
              <a:solidFill>
                <a:srgbClr val="FFFFFF"/>
              </a:solidFill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4847E93-7DC1-4D4B-8829-B19AA7137C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30529" y="0"/>
            <a:ext cx="1155142" cy="591009"/>
          </a:xfrm>
          <a:custGeom>
            <a:avLst/>
            <a:gdLst>
              <a:gd name="connsiteX0" fmla="*/ 1355 w 1155142"/>
              <a:gd name="connsiteY0" fmla="*/ 0 h 591009"/>
              <a:gd name="connsiteX1" fmla="*/ 1153787 w 1155142"/>
              <a:gd name="connsiteY1" fmla="*/ 0 h 591009"/>
              <a:gd name="connsiteX2" fmla="*/ 1155142 w 1155142"/>
              <a:gd name="connsiteY2" fmla="*/ 13438 h 591009"/>
              <a:gd name="connsiteX3" fmla="*/ 577571 w 1155142"/>
              <a:gd name="connsiteY3" fmla="*/ 591009 h 591009"/>
              <a:gd name="connsiteX4" fmla="*/ 0 w 1155142"/>
              <a:gd name="connsiteY4" fmla="*/ 13438 h 591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591009">
                <a:moveTo>
                  <a:pt x="1355" y="0"/>
                </a:moveTo>
                <a:lnTo>
                  <a:pt x="1153787" y="0"/>
                </a:lnTo>
                <a:lnTo>
                  <a:pt x="1155142" y="13438"/>
                </a:lnTo>
                <a:cubicBezTo>
                  <a:pt x="1155142" y="332422"/>
                  <a:pt x="896555" y="591009"/>
                  <a:pt x="577571" y="591009"/>
                </a:cubicBezTo>
                <a:cubicBezTo>
                  <a:pt x="258587" y="591009"/>
                  <a:pt x="0" y="332422"/>
                  <a:pt x="0" y="1343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5566D6E1-03A1-4D73-A4E0-35D74D568A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961511" y="-1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9F835A99-04AC-494A-A572-AFE8413CC9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2936831"/>
            <a:ext cx="159741" cy="552996"/>
          </a:xfrm>
          <a:custGeom>
            <a:avLst/>
            <a:gdLst>
              <a:gd name="connsiteX0" fmla="*/ 159741 w 159741"/>
              <a:gd name="connsiteY0" fmla="*/ 0 h 552996"/>
              <a:gd name="connsiteX1" fmla="*/ 159741 w 159741"/>
              <a:gd name="connsiteY1" fmla="*/ 552996 h 552996"/>
              <a:gd name="connsiteX2" fmla="*/ 141849 w 159741"/>
              <a:gd name="connsiteY2" fmla="*/ 543285 h 552996"/>
              <a:gd name="connsiteX3" fmla="*/ 0 w 159741"/>
              <a:gd name="connsiteY3" fmla="*/ 276498 h 552996"/>
              <a:gd name="connsiteX4" fmla="*/ 141849 w 159741"/>
              <a:gd name="connsiteY4" fmla="*/ 9711 h 552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9741" h="552996">
                <a:moveTo>
                  <a:pt x="159741" y="0"/>
                </a:moveTo>
                <a:lnTo>
                  <a:pt x="159741" y="552996"/>
                </a:lnTo>
                <a:lnTo>
                  <a:pt x="141849" y="543285"/>
                </a:lnTo>
                <a:cubicBezTo>
                  <a:pt x="56268" y="485467"/>
                  <a:pt x="0" y="387554"/>
                  <a:pt x="0" y="276498"/>
                </a:cubicBezTo>
                <a:cubicBezTo>
                  <a:pt x="0" y="165443"/>
                  <a:pt x="56268" y="67529"/>
                  <a:pt x="141849" y="9711"/>
                </a:cubicBezTo>
                <a:close/>
              </a:path>
            </a:pathLst>
          </a:custGeom>
          <a:solidFill>
            <a:schemeClr val="accent4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76073D6-9A3D-EE43-A810-C1C30FC3D8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820880"/>
            <a:ext cx="5257799" cy="4889350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en-US" sz="1800" err="1"/>
              <a:t>Scheve</a:t>
            </a:r>
            <a:r>
              <a:rPr lang="en-US" sz="1800"/>
              <a:t> </a:t>
            </a:r>
            <a:r>
              <a:rPr lang="en-US" sz="1800" err="1"/>
              <a:t>machtsverhouding</a:t>
            </a:r>
            <a:r>
              <a:rPr lang="en-US" sz="1800"/>
              <a:t>:</a:t>
            </a:r>
          </a:p>
          <a:p>
            <a:pPr marL="0" indent="0">
              <a:buNone/>
            </a:pPr>
            <a:endParaRPr lang="en-US" sz="1800"/>
          </a:p>
          <a:p>
            <a:pPr marL="0" indent="0">
              <a:buNone/>
            </a:pPr>
            <a:r>
              <a:rPr lang="en-US" sz="1800" err="1"/>
              <a:t>Formeel</a:t>
            </a:r>
            <a:r>
              <a:rPr lang="en-US" sz="1800"/>
              <a:t> (</a:t>
            </a:r>
            <a:r>
              <a:rPr lang="en-US" sz="1800" err="1"/>
              <a:t>volgens</a:t>
            </a:r>
            <a:r>
              <a:rPr lang="en-US" sz="1800"/>
              <a:t> de wet) heft het </a:t>
            </a:r>
            <a:r>
              <a:rPr lang="en-US" sz="1800" err="1"/>
              <a:t>parlement</a:t>
            </a:r>
            <a:r>
              <a:rPr lang="en-US" sz="1800"/>
              <a:t> de </a:t>
            </a:r>
            <a:r>
              <a:rPr lang="en-US" sz="1800" err="1"/>
              <a:t>meeste</a:t>
            </a:r>
            <a:r>
              <a:rPr lang="en-US" sz="1800"/>
              <a:t> </a:t>
            </a:r>
            <a:r>
              <a:rPr lang="en-US" sz="1800" err="1"/>
              <a:t>macht</a:t>
            </a:r>
            <a:r>
              <a:rPr lang="en-US" sz="1800"/>
              <a:t>:</a:t>
            </a:r>
            <a:br>
              <a:rPr lang="en-US" sz="1800"/>
            </a:br>
            <a:r>
              <a:rPr lang="en-US" sz="1800"/>
              <a:t>de </a:t>
            </a:r>
            <a:r>
              <a:rPr lang="en-US" sz="1800" err="1"/>
              <a:t>meerderheid</a:t>
            </a:r>
            <a:r>
              <a:rPr lang="en-US" sz="1800"/>
              <a:t> van het </a:t>
            </a:r>
            <a:r>
              <a:rPr lang="en-US" sz="1800" err="1"/>
              <a:t>parlement</a:t>
            </a:r>
            <a:r>
              <a:rPr lang="en-US" sz="1800"/>
              <a:t> </a:t>
            </a:r>
            <a:r>
              <a:rPr lang="en-US" sz="1800" err="1"/>
              <a:t>kan</a:t>
            </a:r>
            <a:r>
              <a:rPr lang="en-US" sz="1800"/>
              <a:t> elk </a:t>
            </a:r>
            <a:r>
              <a:rPr lang="en-US" sz="1800" err="1"/>
              <a:t>beleids</a:t>
            </a:r>
            <a:r>
              <a:rPr lang="en-US" sz="1800"/>
              <a:t>- </a:t>
            </a:r>
            <a:r>
              <a:rPr lang="en-US" sz="1800" err="1"/>
              <a:t>en</a:t>
            </a:r>
            <a:r>
              <a:rPr lang="en-US" sz="1800"/>
              <a:t>/ of </a:t>
            </a:r>
            <a:r>
              <a:rPr lang="en-US" sz="1800" err="1"/>
              <a:t>wetsontwerp</a:t>
            </a:r>
            <a:r>
              <a:rPr lang="en-US" sz="1800"/>
              <a:t> </a:t>
            </a:r>
            <a:r>
              <a:rPr lang="en-US" sz="1800" err="1"/>
              <a:t>tegenhouden</a:t>
            </a:r>
            <a:r>
              <a:rPr lang="en-US" sz="1800"/>
              <a:t>/ </a:t>
            </a:r>
            <a:r>
              <a:rPr lang="en-US" sz="1800" err="1"/>
              <a:t>blokkeren</a:t>
            </a:r>
            <a:r>
              <a:rPr lang="en-US" sz="1800"/>
              <a:t>;</a:t>
            </a:r>
          </a:p>
          <a:p>
            <a:pPr marL="0" indent="0">
              <a:buNone/>
            </a:pPr>
            <a:endParaRPr lang="en-US" sz="1800"/>
          </a:p>
          <a:p>
            <a:pPr marL="0" indent="0">
              <a:buNone/>
            </a:pPr>
            <a:r>
              <a:rPr lang="en-US" sz="1800"/>
              <a:t>Toch </a:t>
            </a:r>
            <a:r>
              <a:rPr lang="en-US" sz="1800" err="1"/>
              <a:t>hebben</a:t>
            </a:r>
            <a:r>
              <a:rPr lang="en-US" sz="1800"/>
              <a:t> ministers </a:t>
            </a:r>
            <a:r>
              <a:rPr lang="en-US" sz="1800" err="1"/>
              <a:t>meer</a:t>
            </a:r>
            <a:r>
              <a:rPr lang="en-US" sz="1800"/>
              <a:t> </a:t>
            </a:r>
            <a:r>
              <a:rPr lang="en-US" sz="1800" err="1"/>
              <a:t>macht</a:t>
            </a:r>
            <a:r>
              <a:rPr lang="en-US" sz="1800"/>
              <a:t>:</a:t>
            </a:r>
            <a:br>
              <a:rPr lang="en-US" sz="1800"/>
            </a:br>
            <a:r>
              <a:rPr lang="en-US" sz="1800"/>
              <a:t>Ministers </a:t>
            </a:r>
            <a:r>
              <a:rPr lang="en-US" sz="1800" err="1"/>
              <a:t>hebben</a:t>
            </a:r>
            <a:r>
              <a:rPr lang="en-US" sz="1800"/>
              <a:t> </a:t>
            </a:r>
            <a:r>
              <a:rPr lang="en-US" sz="1800" err="1"/>
              <a:t>namelijk</a:t>
            </a:r>
            <a:r>
              <a:rPr lang="en-US" sz="1800"/>
              <a:t> </a:t>
            </a:r>
            <a:r>
              <a:rPr lang="en-US" sz="1800" err="1"/>
              <a:t>zowel</a:t>
            </a:r>
            <a:r>
              <a:rPr lang="en-US" sz="1800"/>
              <a:t> </a:t>
            </a:r>
            <a:r>
              <a:rPr lang="en-US" sz="1800" err="1"/>
              <a:t>wetgevende</a:t>
            </a:r>
            <a:r>
              <a:rPr lang="en-US" sz="1800"/>
              <a:t> </a:t>
            </a:r>
            <a:r>
              <a:rPr lang="en-US" sz="1800" err="1"/>
              <a:t>als</a:t>
            </a:r>
            <a:r>
              <a:rPr lang="en-US" sz="1800"/>
              <a:t> </a:t>
            </a:r>
            <a:r>
              <a:rPr lang="en-US" sz="1800" err="1"/>
              <a:t>uitvoerende</a:t>
            </a:r>
            <a:r>
              <a:rPr lang="en-US" sz="1800"/>
              <a:t> </a:t>
            </a:r>
            <a:r>
              <a:rPr lang="en-US" sz="1800" err="1"/>
              <a:t>macht</a:t>
            </a:r>
            <a:r>
              <a:rPr lang="en-US" sz="1800"/>
              <a:t> </a:t>
            </a:r>
            <a:r>
              <a:rPr lang="en-US" sz="1800" err="1"/>
              <a:t>en</a:t>
            </a:r>
            <a:r>
              <a:rPr lang="en-US" sz="1800"/>
              <a:t> </a:t>
            </a:r>
            <a:r>
              <a:rPr lang="en-US" sz="1800" err="1"/>
              <a:t>dus</a:t>
            </a:r>
            <a:r>
              <a:rPr lang="en-US" sz="1800"/>
              <a:t> </a:t>
            </a:r>
            <a:r>
              <a:rPr lang="en-US" sz="1800" err="1"/>
              <a:t>een</a:t>
            </a:r>
            <a:r>
              <a:rPr lang="en-US" sz="1800"/>
              <a:t> </a:t>
            </a:r>
            <a:r>
              <a:rPr lang="en-US" sz="1800" err="1"/>
              <a:t>dubbele</a:t>
            </a:r>
            <a:r>
              <a:rPr lang="en-US" sz="1800"/>
              <a:t> </a:t>
            </a:r>
            <a:r>
              <a:rPr lang="en-US" sz="1800" err="1"/>
              <a:t>bevoegdheid</a:t>
            </a:r>
            <a:r>
              <a:rPr lang="en-US" sz="1800"/>
              <a:t>.</a:t>
            </a:r>
          </a:p>
          <a:p>
            <a:pPr marL="514350" indent="-514350">
              <a:buAutoNum type="arabicPeriod"/>
            </a:pPr>
            <a:r>
              <a:rPr lang="en-US" sz="1800"/>
              <a:t>Ministers </a:t>
            </a:r>
            <a:r>
              <a:rPr lang="en-US" sz="1800" err="1"/>
              <a:t>dienen</a:t>
            </a:r>
            <a:r>
              <a:rPr lang="en-US" sz="1800"/>
              <a:t> </a:t>
            </a:r>
            <a:r>
              <a:rPr lang="en-US" sz="1800" err="1"/>
              <a:t>meer</a:t>
            </a:r>
            <a:r>
              <a:rPr lang="en-US" sz="1800"/>
              <a:t> </a:t>
            </a:r>
            <a:r>
              <a:rPr lang="en-US" sz="1800" err="1"/>
              <a:t>wetsvoorstellen</a:t>
            </a:r>
            <a:r>
              <a:rPr lang="en-US" sz="1800"/>
              <a:t> in dan het </a:t>
            </a:r>
            <a:r>
              <a:rPr lang="en-US" sz="1800" err="1"/>
              <a:t>parlement</a:t>
            </a:r>
            <a:r>
              <a:rPr lang="en-US" sz="1800"/>
              <a:t>;</a:t>
            </a:r>
          </a:p>
          <a:p>
            <a:pPr marL="514350" indent="-514350">
              <a:buAutoNum type="arabicPeriod"/>
            </a:pPr>
            <a:r>
              <a:rPr lang="en-US" sz="1800"/>
              <a:t>Ministers </a:t>
            </a:r>
            <a:r>
              <a:rPr lang="en-US" sz="1800" err="1"/>
              <a:t>moeten</a:t>
            </a:r>
            <a:r>
              <a:rPr lang="en-US" sz="1800"/>
              <a:t> </a:t>
            </a:r>
            <a:r>
              <a:rPr lang="en-US" sz="1800" err="1"/>
              <a:t>aangenomen</a:t>
            </a:r>
            <a:r>
              <a:rPr lang="en-US" sz="1800"/>
              <a:t> </a:t>
            </a:r>
            <a:r>
              <a:rPr lang="en-US" sz="1800" err="1"/>
              <a:t>wetten</a:t>
            </a:r>
            <a:r>
              <a:rPr lang="en-US" sz="1800"/>
              <a:t> </a:t>
            </a:r>
            <a:r>
              <a:rPr lang="en-US" sz="1800" err="1"/>
              <a:t>uitvoeren</a:t>
            </a:r>
            <a:r>
              <a:rPr lang="en-US" sz="1800"/>
              <a:t> </a:t>
            </a:r>
            <a:r>
              <a:rPr lang="en-US" sz="1800" err="1"/>
              <a:t>en</a:t>
            </a:r>
            <a:r>
              <a:rPr lang="en-US" sz="1800"/>
              <a:t> </a:t>
            </a:r>
            <a:r>
              <a:rPr lang="en-US" sz="1800" err="1"/>
              <a:t>bepalen</a:t>
            </a:r>
            <a:r>
              <a:rPr lang="en-US" sz="1800"/>
              <a:t> dan </a:t>
            </a:r>
            <a:r>
              <a:rPr lang="en-US" sz="1800" err="1"/>
              <a:t>ook</a:t>
            </a:r>
            <a:r>
              <a:rPr lang="en-US" sz="1800"/>
              <a:t> HOE ze </a:t>
            </a:r>
            <a:r>
              <a:rPr lang="en-US" sz="1800" err="1"/>
              <a:t>worden</a:t>
            </a:r>
            <a:r>
              <a:rPr lang="en-US" sz="1800"/>
              <a:t> </a:t>
            </a:r>
            <a:r>
              <a:rPr lang="en-US" sz="1800" err="1"/>
              <a:t>uitgevoerd</a:t>
            </a:r>
            <a:r>
              <a:rPr lang="en-US" sz="1800"/>
              <a:t>, </a:t>
            </a:r>
            <a:r>
              <a:rPr lang="en-US" sz="1800" err="1"/>
              <a:t>ook</a:t>
            </a:r>
            <a:r>
              <a:rPr lang="en-US" sz="1800"/>
              <a:t> </a:t>
            </a:r>
            <a:r>
              <a:rPr lang="en-US" sz="1800" err="1"/>
              <a:t>dat</a:t>
            </a:r>
            <a:r>
              <a:rPr lang="en-US" sz="1800"/>
              <a:t> </a:t>
            </a:r>
            <a:r>
              <a:rPr lang="en-US" sz="1800" err="1"/>
              <a:t>geeft</a:t>
            </a:r>
            <a:r>
              <a:rPr lang="en-US" sz="1800"/>
              <a:t> hen </a:t>
            </a:r>
            <a:r>
              <a:rPr lang="en-US" sz="1800" err="1"/>
              <a:t>macht</a:t>
            </a:r>
            <a:r>
              <a:rPr lang="en-US" sz="1800"/>
              <a:t>.</a:t>
            </a:r>
            <a:endParaRPr lang="nl-NL" sz="180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7B786209-1B0B-4CA9-9BDD-F7327066A8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835649"/>
            <a:ext cx="1548180" cy="1022351"/>
          </a:xfrm>
          <a:custGeom>
            <a:avLst/>
            <a:gdLst>
              <a:gd name="connsiteX0" fmla="*/ 61913 w 1548180"/>
              <a:gd name="connsiteY0" fmla="*/ 0 h 1022351"/>
              <a:gd name="connsiteX1" fmla="*/ 1548180 w 1548180"/>
              <a:gd name="connsiteY1" fmla="*/ 0 h 1022351"/>
              <a:gd name="connsiteX2" fmla="*/ 1548180 w 1548180"/>
              <a:gd name="connsiteY2" fmla="*/ 123825 h 1022351"/>
              <a:gd name="connsiteX3" fmla="*/ 123825 w 1548180"/>
              <a:gd name="connsiteY3" fmla="*/ 123825 h 1022351"/>
              <a:gd name="connsiteX4" fmla="*/ 123825 w 1548180"/>
              <a:gd name="connsiteY4" fmla="*/ 1022351 h 1022351"/>
              <a:gd name="connsiteX5" fmla="*/ 0 w 1548180"/>
              <a:gd name="connsiteY5" fmla="*/ 1022351 h 1022351"/>
              <a:gd name="connsiteX6" fmla="*/ 0 w 1548180"/>
              <a:gd name="connsiteY6" fmla="*/ 61913 h 1022351"/>
              <a:gd name="connsiteX7" fmla="*/ 61913 w 1548180"/>
              <a:gd name="connsiteY7" fmla="*/ 0 h 1022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48180" h="1022351">
                <a:moveTo>
                  <a:pt x="61913" y="0"/>
                </a:moveTo>
                <a:lnTo>
                  <a:pt x="1548180" y="0"/>
                </a:lnTo>
                <a:lnTo>
                  <a:pt x="1548180" y="123825"/>
                </a:lnTo>
                <a:lnTo>
                  <a:pt x="123825" y="123825"/>
                </a:lnTo>
                <a:lnTo>
                  <a:pt x="123825" y="1022351"/>
                </a:lnTo>
                <a:lnTo>
                  <a:pt x="0" y="1022351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2D2964BB-484D-45AE-AD66-D407D06296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418308" y="5717905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6691AC69-A76E-4DAB-B565-468B6B87AC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132972" y="6258755"/>
            <a:ext cx="1565940" cy="599245"/>
          </a:xfrm>
          <a:custGeom>
            <a:avLst/>
            <a:gdLst>
              <a:gd name="connsiteX0" fmla="*/ 782970 w 1565940"/>
              <a:gd name="connsiteY0" fmla="*/ 0 h 599245"/>
              <a:gd name="connsiteX1" fmla="*/ 1528042 w 1565940"/>
              <a:gd name="connsiteY1" fmla="*/ 480469 h 599245"/>
              <a:gd name="connsiteX2" fmla="*/ 1565940 w 1565940"/>
              <a:gd name="connsiteY2" fmla="*/ 599245 h 599245"/>
              <a:gd name="connsiteX3" fmla="*/ 0 w 1565940"/>
              <a:gd name="connsiteY3" fmla="*/ 599245 h 599245"/>
              <a:gd name="connsiteX4" fmla="*/ 37898 w 1565940"/>
              <a:gd name="connsiteY4" fmla="*/ 480469 h 599245"/>
              <a:gd name="connsiteX5" fmla="*/ 782970 w 1565940"/>
              <a:gd name="connsiteY5" fmla="*/ 0 h 599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65940" h="599245">
                <a:moveTo>
                  <a:pt x="782970" y="0"/>
                </a:moveTo>
                <a:cubicBezTo>
                  <a:pt x="1117910" y="0"/>
                  <a:pt x="1405287" y="198118"/>
                  <a:pt x="1528042" y="480469"/>
                </a:cubicBezTo>
                <a:lnTo>
                  <a:pt x="1565940" y="599245"/>
                </a:lnTo>
                <a:lnTo>
                  <a:pt x="0" y="599245"/>
                </a:lnTo>
                <a:lnTo>
                  <a:pt x="37898" y="480469"/>
                </a:lnTo>
                <a:cubicBezTo>
                  <a:pt x="160653" y="198118"/>
                  <a:pt x="448030" y="0"/>
                  <a:pt x="78297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11613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956B716F-9C06-A50C-9430-056441A2A4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Wanneer is een land een dictatuur?</a:t>
            </a:r>
            <a:endParaRPr lang="nl-NL">
              <a:solidFill>
                <a:srgbClr val="FFFFFF"/>
              </a:solidFill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AFBE465-B60E-2E58-E520-D438A26076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dirty="0" err="1"/>
              <a:t>Wanneer</a:t>
            </a:r>
            <a:r>
              <a:rPr lang="en-US" dirty="0"/>
              <a:t> is </a:t>
            </a:r>
            <a:r>
              <a:rPr lang="en-US" dirty="0" err="1"/>
              <a:t>een</a:t>
            </a:r>
            <a:r>
              <a:rPr lang="en-US" dirty="0"/>
              <a:t> land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dictatuur</a:t>
            </a:r>
            <a:r>
              <a:rPr lang="en-US" dirty="0"/>
              <a:t>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Dictatuur</a:t>
            </a:r>
            <a:r>
              <a:rPr lang="en-US" dirty="0"/>
              <a:t>:</a:t>
            </a:r>
            <a:br>
              <a:rPr lang="en-US" dirty="0"/>
            </a:br>
            <a:r>
              <a:rPr lang="en-US" dirty="0"/>
              <a:t>“ </a:t>
            </a:r>
            <a:r>
              <a:rPr lang="en-US" dirty="0" err="1"/>
              <a:t>wanneer</a:t>
            </a:r>
            <a:r>
              <a:rPr lang="en-US" dirty="0"/>
              <a:t> in </a:t>
            </a:r>
            <a:r>
              <a:rPr lang="en-US" dirty="0" err="1"/>
              <a:t>een</a:t>
            </a:r>
            <a:r>
              <a:rPr lang="en-US" dirty="0"/>
              <a:t> land de </a:t>
            </a:r>
            <a:r>
              <a:rPr lang="en-US" dirty="0" err="1"/>
              <a:t>macht</a:t>
            </a:r>
            <a:r>
              <a:rPr lang="en-US" dirty="0"/>
              <a:t> in </a:t>
            </a:r>
            <a:r>
              <a:rPr lang="en-US" dirty="0" err="1"/>
              <a:t>handen</a:t>
            </a:r>
            <a:r>
              <a:rPr lang="en-US" dirty="0"/>
              <a:t> is van </a:t>
            </a:r>
            <a:r>
              <a:rPr lang="en-US" dirty="0" err="1"/>
              <a:t>één</a:t>
            </a:r>
            <a:r>
              <a:rPr lang="en-US" dirty="0"/>
              <a:t> </a:t>
            </a:r>
            <a:r>
              <a:rPr lang="en-US" dirty="0" err="1"/>
              <a:t>persoon</a:t>
            </a:r>
            <a:r>
              <a:rPr lang="en-US" dirty="0"/>
              <a:t> of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kleine</a:t>
            </a:r>
            <a:r>
              <a:rPr lang="en-US" dirty="0"/>
              <a:t> </a:t>
            </a:r>
            <a:r>
              <a:rPr lang="en-US" dirty="0" err="1"/>
              <a:t>groep</a:t>
            </a:r>
            <a:r>
              <a:rPr lang="en-US" dirty="0"/>
              <a:t> </a:t>
            </a:r>
            <a:r>
              <a:rPr lang="en-US" dirty="0" err="1"/>
              <a:t>mensen</a:t>
            </a:r>
            <a:r>
              <a:rPr lang="en-US" dirty="0"/>
              <a:t>”. </a:t>
            </a:r>
          </a:p>
          <a:p>
            <a:pPr marL="0" indent="0">
              <a:buNone/>
            </a:pPr>
            <a:br>
              <a:rPr lang="en-US" dirty="0"/>
            </a:br>
            <a:r>
              <a:rPr lang="nl-NL" dirty="0"/>
              <a:t>Actuele voorbeelden van dictaturen:</a:t>
            </a:r>
          </a:p>
          <a:p>
            <a:pPr>
              <a:buFontTx/>
              <a:buChar char="-"/>
            </a:pPr>
            <a:r>
              <a:rPr lang="nl-NL" dirty="0"/>
              <a:t>Noord – Korea;</a:t>
            </a:r>
          </a:p>
          <a:p>
            <a:pPr>
              <a:buFontTx/>
              <a:buChar char="-"/>
            </a:pPr>
            <a:r>
              <a:rPr lang="nl-NL" dirty="0"/>
              <a:t>China;</a:t>
            </a:r>
          </a:p>
          <a:p>
            <a:pPr>
              <a:buFontTx/>
              <a:buChar char="-"/>
            </a:pPr>
            <a:r>
              <a:rPr lang="nl-NL" dirty="0"/>
              <a:t>Iran.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54658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89575E1-3389-451A-A5F7-27854C25C5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4293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3CCC5C-D88E-40FB-B30B-23DCDBD01D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4"/>
            <a:ext cx="4167268" cy="685800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9F2AE3A-26E5-9595-3806-1D0D753D10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591344"/>
            <a:ext cx="3200400" cy="5585619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Kenmerken van een dictatuur</a:t>
            </a:r>
            <a:endParaRPr lang="nl-NL">
              <a:solidFill>
                <a:srgbClr val="FFFFFF"/>
              </a:solidFill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E3891D7-3A01-8FDC-49BC-C751B9F587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dirty="0" err="1"/>
              <a:t>Kenmerken</a:t>
            </a:r>
            <a:r>
              <a:rPr lang="en-US" dirty="0"/>
              <a:t> van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dictatuur</a:t>
            </a:r>
            <a:r>
              <a:rPr lang="en-US" dirty="0"/>
              <a:t>:</a:t>
            </a:r>
          </a:p>
          <a:p>
            <a:pPr marL="0" indent="0">
              <a:buNone/>
            </a:pPr>
            <a:endParaRPr lang="en-US" dirty="0"/>
          </a:p>
          <a:p>
            <a:pPr>
              <a:buFontTx/>
              <a:buChar char="-"/>
            </a:pPr>
            <a:r>
              <a:rPr lang="en-US" dirty="0" err="1"/>
              <a:t>Eén</a:t>
            </a:r>
            <a:r>
              <a:rPr lang="en-US" dirty="0"/>
              <a:t> </a:t>
            </a:r>
            <a:r>
              <a:rPr lang="en-US" dirty="0" err="1"/>
              <a:t>persoon</a:t>
            </a:r>
            <a:r>
              <a:rPr lang="en-US" dirty="0"/>
              <a:t> of </a:t>
            </a:r>
            <a:r>
              <a:rPr lang="en-US" dirty="0" err="1"/>
              <a:t>één</a:t>
            </a:r>
            <a:r>
              <a:rPr lang="en-US" dirty="0"/>
              <a:t> </a:t>
            </a:r>
            <a:r>
              <a:rPr lang="en-US" dirty="0" err="1"/>
              <a:t>partij</a:t>
            </a:r>
            <a:r>
              <a:rPr lang="en-US" dirty="0"/>
              <a:t> </a:t>
            </a:r>
            <a:r>
              <a:rPr lang="en-US" dirty="0" err="1"/>
              <a:t>heeft</a:t>
            </a:r>
            <a:r>
              <a:rPr lang="en-US" dirty="0"/>
              <a:t> alle </a:t>
            </a:r>
            <a:r>
              <a:rPr lang="en-US" dirty="0" err="1"/>
              <a:t>macht</a:t>
            </a:r>
            <a:r>
              <a:rPr lang="en-US" dirty="0"/>
              <a:t>;</a:t>
            </a:r>
          </a:p>
          <a:p>
            <a:pPr>
              <a:buFontTx/>
              <a:buChar char="-"/>
            </a:pPr>
            <a:r>
              <a:rPr lang="en-US" dirty="0"/>
              <a:t>Er </a:t>
            </a:r>
            <a:r>
              <a:rPr lang="en-US" dirty="0" err="1"/>
              <a:t>bestaat</a:t>
            </a:r>
            <a:r>
              <a:rPr lang="en-US" dirty="0"/>
              <a:t> </a:t>
            </a:r>
            <a:r>
              <a:rPr lang="en-US" dirty="0" err="1"/>
              <a:t>geen</a:t>
            </a:r>
            <a:r>
              <a:rPr lang="en-US" dirty="0"/>
              <a:t> </a:t>
            </a:r>
            <a:r>
              <a:rPr lang="en-US" dirty="0" err="1"/>
              <a:t>democratie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het land is </a:t>
            </a:r>
            <a:r>
              <a:rPr lang="en-US" dirty="0" err="1"/>
              <a:t>geen</a:t>
            </a:r>
            <a:r>
              <a:rPr lang="en-US" dirty="0"/>
              <a:t> </a:t>
            </a:r>
            <a:r>
              <a:rPr lang="en-US" dirty="0" err="1"/>
              <a:t>rechtsstaat</a:t>
            </a:r>
            <a:r>
              <a:rPr lang="en-US" dirty="0"/>
              <a:t>;</a:t>
            </a:r>
          </a:p>
          <a:p>
            <a:pPr>
              <a:buFontTx/>
              <a:buChar char="-"/>
            </a:pPr>
            <a:r>
              <a:rPr lang="en-US" dirty="0"/>
              <a:t>De </a:t>
            </a:r>
            <a:r>
              <a:rPr lang="en-US" dirty="0" err="1"/>
              <a:t>bevolking</a:t>
            </a:r>
            <a:r>
              <a:rPr lang="en-US" dirty="0"/>
              <a:t> heft </a:t>
            </a:r>
            <a:r>
              <a:rPr lang="en-US" dirty="0" err="1"/>
              <a:t>geen</a:t>
            </a:r>
            <a:r>
              <a:rPr lang="en-US" dirty="0"/>
              <a:t> (</a:t>
            </a:r>
            <a:r>
              <a:rPr lang="en-US" dirty="0" err="1"/>
              <a:t>politieke</a:t>
            </a:r>
            <a:r>
              <a:rPr lang="en-US" dirty="0"/>
              <a:t>) </a:t>
            </a:r>
            <a:r>
              <a:rPr lang="en-US" dirty="0" err="1"/>
              <a:t>grondrechten</a:t>
            </a:r>
            <a:r>
              <a:rPr lang="en-US" dirty="0"/>
              <a:t>;</a:t>
            </a:r>
          </a:p>
          <a:p>
            <a:pPr>
              <a:buFontTx/>
              <a:buChar char="-"/>
            </a:pPr>
            <a:r>
              <a:rPr lang="en-US" dirty="0"/>
              <a:t>Er </a:t>
            </a:r>
            <a:r>
              <a:rPr lang="en-US" dirty="0" err="1"/>
              <a:t>bestaat</a:t>
            </a:r>
            <a:r>
              <a:rPr lang="en-US" dirty="0"/>
              <a:t> </a:t>
            </a:r>
            <a:r>
              <a:rPr lang="en-US" dirty="0" err="1"/>
              <a:t>geen</a:t>
            </a:r>
            <a:r>
              <a:rPr lang="en-US" dirty="0"/>
              <a:t> </a:t>
            </a:r>
            <a:r>
              <a:rPr lang="en-US" dirty="0" err="1"/>
              <a:t>vrije</a:t>
            </a:r>
            <a:r>
              <a:rPr lang="en-US" dirty="0"/>
              <a:t> pers;</a:t>
            </a:r>
          </a:p>
          <a:p>
            <a:pPr>
              <a:buFontTx/>
              <a:buChar char="-"/>
            </a:pPr>
            <a:r>
              <a:rPr lang="en-US" dirty="0"/>
              <a:t>De (</a:t>
            </a:r>
            <a:r>
              <a:rPr lang="en-US" dirty="0" err="1"/>
              <a:t>geheime</a:t>
            </a:r>
            <a:r>
              <a:rPr lang="en-US" dirty="0"/>
              <a:t>) </a:t>
            </a:r>
            <a:r>
              <a:rPr lang="en-US" dirty="0" err="1"/>
              <a:t>politie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het leger </a:t>
            </a:r>
            <a:r>
              <a:rPr lang="en-US" dirty="0" err="1"/>
              <a:t>spelen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grote</a:t>
            </a:r>
            <a:r>
              <a:rPr lang="en-US" dirty="0"/>
              <a:t> </a:t>
            </a:r>
            <a:r>
              <a:rPr lang="en-US" dirty="0" err="1"/>
              <a:t>rol</a:t>
            </a:r>
            <a:r>
              <a:rPr lang="en-US" dirty="0"/>
              <a:t>.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398794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89575E1-3389-451A-A5F7-27854C25C5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4293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3CCC5C-D88E-40FB-B30B-23DCDBD01D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4"/>
            <a:ext cx="4167268" cy="685800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865D176-F8DD-2D2F-528A-9BBB559A3D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591344"/>
            <a:ext cx="3200400" cy="5585619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Verschillende soorten dictaturen</a:t>
            </a:r>
            <a:endParaRPr lang="nl-NL">
              <a:solidFill>
                <a:srgbClr val="FFFFFF"/>
              </a:solidFill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DCB52D9-FBE5-7404-9539-A1FC328683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dirty="0" err="1"/>
              <a:t>Verschillende</a:t>
            </a:r>
            <a:r>
              <a:rPr lang="en-US" dirty="0"/>
              <a:t> </a:t>
            </a:r>
            <a:r>
              <a:rPr lang="en-US" dirty="0" err="1"/>
              <a:t>soorten</a:t>
            </a:r>
            <a:r>
              <a:rPr lang="en-US" dirty="0"/>
              <a:t> </a:t>
            </a:r>
            <a:r>
              <a:rPr lang="en-US" dirty="0" err="1"/>
              <a:t>dictaturen</a:t>
            </a:r>
            <a:r>
              <a:rPr lang="en-US" dirty="0"/>
              <a:t>:</a:t>
            </a:r>
          </a:p>
          <a:p>
            <a:pPr marL="0" indent="0">
              <a:buNone/>
            </a:pPr>
            <a:endParaRPr lang="en-US" dirty="0"/>
          </a:p>
          <a:p>
            <a:pPr>
              <a:buFontTx/>
              <a:buChar char="-"/>
            </a:pPr>
            <a:r>
              <a:rPr lang="en-US" dirty="0" err="1"/>
              <a:t>Ideologische</a:t>
            </a:r>
            <a:r>
              <a:rPr lang="en-US" dirty="0"/>
              <a:t> </a:t>
            </a:r>
            <a:r>
              <a:rPr lang="en-US" dirty="0" err="1"/>
              <a:t>dictaturen</a:t>
            </a:r>
            <a:r>
              <a:rPr lang="en-US" dirty="0"/>
              <a:t>, </a:t>
            </a:r>
            <a:r>
              <a:rPr lang="en-US" dirty="0" err="1"/>
              <a:t>zoals</a:t>
            </a:r>
            <a:r>
              <a:rPr lang="en-US" dirty="0"/>
              <a:t> </a:t>
            </a:r>
            <a:r>
              <a:rPr lang="en-US" dirty="0" err="1"/>
              <a:t>communistische</a:t>
            </a:r>
            <a:r>
              <a:rPr lang="en-US" dirty="0"/>
              <a:t> </a:t>
            </a:r>
            <a:r>
              <a:rPr lang="en-US" dirty="0" err="1"/>
              <a:t>dictaturen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/>
              <a:t>  </a:t>
            </a:r>
            <a:r>
              <a:rPr lang="en-US" dirty="0" err="1"/>
              <a:t>Voorbeelden</a:t>
            </a:r>
            <a:r>
              <a:rPr lang="en-US" dirty="0"/>
              <a:t> </a:t>
            </a:r>
            <a:r>
              <a:rPr lang="en-US" dirty="0" err="1"/>
              <a:t>zijn</a:t>
            </a:r>
            <a:r>
              <a:rPr lang="en-US" dirty="0"/>
              <a:t> Cuba </a:t>
            </a:r>
            <a:r>
              <a:rPr lang="en-US" dirty="0" err="1"/>
              <a:t>en</a:t>
            </a:r>
            <a:r>
              <a:rPr lang="en-US" dirty="0"/>
              <a:t> Vietnam</a:t>
            </a:r>
          </a:p>
          <a:p>
            <a:pPr>
              <a:buFontTx/>
              <a:buChar char="-"/>
            </a:pPr>
            <a:r>
              <a:rPr lang="en-US" dirty="0" err="1"/>
              <a:t>Religieuze</a:t>
            </a:r>
            <a:r>
              <a:rPr lang="en-US" dirty="0"/>
              <a:t> </a:t>
            </a:r>
            <a:r>
              <a:rPr lang="en-US" dirty="0" err="1"/>
              <a:t>dictaturen</a:t>
            </a:r>
            <a:r>
              <a:rPr lang="en-US" dirty="0"/>
              <a:t>, </a:t>
            </a:r>
            <a:r>
              <a:rPr lang="en-US" dirty="0" err="1"/>
              <a:t>zoals</a:t>
            </a:r>
            <a:r>
              <a:rPr lang="en-US" dirty="0"/>
              <a:t> </a:t>
            </a:r>
            <a:r>
              <a:rPr lang="en-US" dirty="0" err="1"/>
              <a:t>islamitische</a:t>
            </a:r>
            <a:r>
              <a:rPr lang="en-US" dirty="0"/>
              <a:t> </a:t>
            </a:r>
            <a:r>
              <a:rPr lang="en-US" dirty="0" err="1"/>
              <a:t>dictaturen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 err="1"/>
              <a:t>Voorbeelden</a:t>
            </a:r>
            <a:r>
              <a:rPr lang="en-US" dirty="0"/>
              <a:t> </a:t>
            </a:r>
            <a:r>
              <a:rPr lang="en-US" dirty="0" err="1"/>
              <a:t>zijn</a:t>
            </a:r>
            <a:r>
              <a:rPr lang="en-US" dirty="0"/>
              <a:t> Iran </a:t>
            </a:r>
            <a:r>
              <a:rPr lang="en-US" dirty="0" err="1"/>
              <a:t>en</a:t>
            </a:r>
            <a:r>
              <a:rPr lang="en-US" dirty="0"/>
              <a:t> Saudi- </a:t>
            </a:r>
            <a:r>
              <a:rPr lang="en-US" dirty="0" err="1"/>
              <a:t>Arabië</a:t>
            </a:r>
            <a:endParaRPr lang="en-US" dirty="0"/>
          </a:p>
          <a:p>
            <a:pPr>
              <a:buFontTx/>
              <a:buChar char="-"/>
            </a:pPr>
            <a:r>
              <a:rPr lang="en-US" dirty="0" err="1"/>
              <a:t>Autocratie</a:t>
            </a:r>
            <a:r>
              <a:rPr lang="en-US" dirty="0"/>
              <a:t>: </a:t>
            </a:r>
            <a:r>
              <a:rPr lang="en-US" dirty="0" err="1"/>
              <a:t>rol</a:t>
            </a:r>
            <a:r>
              <a:rPr lang="en-US" dirty="0"/>
              <a:t> dictator </a:t>
            </a:r>
            <a:r>
              <a:rPr lang="en-US" dirty="0" err="1"/>
              <a:t>gaat</a:t>
            </a:r>
            <a:r>
              <a:rPr lang="en-US" dirty="0"/>
              <a:t> </a:t>
            </a:r>
            <a:r>
              <a:rPr lang="en-US" dirty="0" err="1"/>
              <a:t>bij</a:t>
            </a:r>
            <a:r>
              <a:rPr lang="en-US" dirty="0"/>
              <a:t> </a:t>
            </a:r>
            <a:r>
              <a:rPr lang="en-US" dirty="0" err="1"/>
              <a:t>overlijden</a:t>
            </a:r>
            <a:r>
              <a:rPr lang="en-US" dirty="0"/>
              <a:t> </a:t>
            </a:r>
            <a:r>
              <a:rPr lang="en-US" dirty="0" err="1"/>
              <a:t>naar</a:t>
            </a:r>
            <a:r>
              <a:rPr lang="en-US" dirty="0"/>
              <a:t> </a:t>
            </a:r>
            <a:r>
              <a:rPr lang="en-US" dirty="0" err="1"/>
              <a:t>familielid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 err="1"/>
              <a:t>Voorbeelden</a:t>
            </a:r>
            <a:r>
              <a:rPr lang="en-US" dirty="0"/>
              <a:t> </a:t>
            </a:r>
            <a:r>
              <a:rPr lang="en-US" dirty="0" err="1"/>
              <a:t>zijn</a:t>
            </a:r>
            <a:r>
              <a:rPr lang="en-US" dirty="0"/>
              <a:t> </a:t>
            </a:r>
            <a:r>
              <a:rPr lang="en-US" dirty="0" err="1"/>
              <a:t>Syrië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Noord- Korea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31489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9265C15F-2893-44DE-E2B0-C90A26FC0E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US" sz="4100">
                <a:solidFill>
                  <a:srgbClr val="FFFFFF"/>
                </a:solidFill>
              </a:rPr>
              <a:t>Parlementaire democratie of dictatuur?</a:t>
            </a:r>
            <a:endParaRPr lang="nl-NL" sz="4100">
              <a:solidFill>
                <a:srgbClr val="FFFFFF"/>
              </a:solidFill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DBB6625-58BA-05EA-9B40-1ECC6B195C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endParaRPr lang="en-US" dirty="0"/>
          </a:p>
          <a:p>
            <a:pPr marL="0" indent="0">
              <a:buNone/>
            </a:pPr>
            <a:r>
              <a:rPr lang="nl-NL" dirty="0"/>
              <a:t>Bladzijde 21 lesboek ‘Politiek’ 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“ </a:t>
            </a:r>
            <a:r>
              <a:rPr lang="nl-NL" i="1" dirty="0"/>
              <a:t>In een dictatuur zie je niet – altijd- alle kenmerken van een dictatuur even duidelijk terug. Je kunt zeggen dat hoe </a:t>
            </a:r>
            <a:r>
              <a:rPr lang="nl-NL" b="1" i="1" u="sng" dirty="0"/>
              <a:t>MINDER </a:t>
            </a:r>
            <a:r>
              <a:rPr lang="nl-NL" i="1" dirty="0"/>
              <a:t>kenmerken je van een parlementaire democratie in een land kunt herkennen, hoe </a:t>
            </a:r>
            <a:r>
              <a:rPr lang="nl-NL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MEER</a:t>
            </a:r>
            <a:r>
              <a:rPr lang="nl-NL" i="1" dirty="0"/>
              <a:t> er sprake is van een dictatuur</a:t>
            </a:r>
            <a:r>
              <a:rPr lang="nl-NL" dirty="0"/>
              <a:t>”. </a:t>
            </a:r>
          </a:p>
        </p:txBody>
      </p:sp>
    </p:spTree>
    <p:extLst>
      <p:ext uri="{BB962C8B-B14F-4D97-AF65-F5344CB8AC3E}">
        <p14:creationId xmlns:p14="http://schemas.microsoft.com/office/powerpoint/2010/main" val="689204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E195A89B-53A5-51A4-9E37-42AFDA8345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Wat is een rechtsstaat?</a:t>
            </a:r>
            <a:endParaRPr lang="nl-NL">
              <a:solidFill>
                <a:srgbClr val="FFFFFF"/>
              </a:solidFill>
            </a:endParaRPr>
          </a:p>
        </p:txBody>
      </p:sp>
      <p:sp>
        <p:nvSpPr>
          <p:cNvPr id="18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6FB4172-BCEF-8240-395C-FDCF82FF82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1500" err="1"/>
              <a:t>Rechtsstaat</a:t>
            </a:r>
            <a:r>
              <a:rPr lang="en-US" sz="1500"/>
              <a:t>:</a:t>
            </a:r>
          </a:p>
          <a:p>
            <a:pPr marL="0" indent="0">
              <a:buNone/>
            </a:pPr>
            <a:r>
              <a:rPr lang="en-US" sz="1500"/>
              <a:t>“ </a:t>
            </a:r>
            <a:r>
              <a:rPr lang="en-US" sz="1500" err="1"/>
              <a:t>een</a:t>
            </a:r>
            <a:r>
              <a:rPr lang="en-US" sz="1500"/>
              <a:t> land </a:t>
            </a:r>
            <a:r>
              <a:rPr lang="en-US" sz="1500" err="1"/>
              <a:t>waar</a:t>
            </a:r>
            <a:r>
              <a:rPr lang="en-US" sz="1500"/>
              <a:t> de </a:t>
            </a:r>
            <a:r>
              <a:rPr lang="en-US" sz="1500" err="1"/>
              <a:t>rechten</a:t>
            </a:r>
            <a:r>
              <a:rPr lang="en-US" sz="1500"/>
              <a:t> </a:t>
            </a:r>
            <a:r>
              <a:rPr lang="en-US" sz="1500" err="1"/>
              <a:t>en</a:t>
            </a:r>
            <a:r>
              <a:rPr lang="en-US" sz="1500"/>
              <a:t> </a:t>
            </a:r>
            <a:r>
              <a:rPr lang="en-US" sz="1500" err="1"/>
              <a:t>plichten</a:t>
            </a:r>
            <a:r>
              <a:rPr lang="en-US" sz="1500"/>
              <a:t> van de burger </a:t>
            </a:r>
            <a:r>
              <a:rPr lang="en-US" sz="1500" err="1"/>
              <a:t>en</a:t>
            </a:r>
            <a:r>
              <a:rPr lang="en-US" sz="1500"/>
              <a:t> de </a:t>
            </a:r>
            <a:r>
              <a:rPr lang="en-US" sz="1500" err="1"/>
              <a:t>overheid</a:t>
            </a:r>
            <a:r>
              <a:rPr lang="en-US" sz="1500"/>
              <a:t> </a:t>
            </a:r>
            <a:br>
              <a:rPr lang="en-US" sz="1500"/>
            </a:br>
            <a:r>
              <a:rPr lang="en-US" sz="1500"/>
              <a:t>   </a:t>
            </a:r>
            <a:r>
              <a:rPr lang="en-US" sz="1500" err="1"/>
              <a:t>zijn</a:t>
            </a:r>
            <a:r>
              <a:rPr lang="en-US" sz="1500"/>
              <a:t> </a:t>
            </a:r>
            <a:r>
              <a:rPr lang="en-US" sz="1500" err="1"/>
              <a:t>vastgelegd</a:t>
            </a:r>
            <a:r>
              <a:rPr lang="en-US" sz="1500"/>
              <a:t> (in de </a:t>
            </a:r>
            <a:r>
              <a:rPr lang="en-US" sz="1500" err="1"/>
              <a:t>grondwet</a:t>
            </a:r>
            <a:r>
              <a:rPr lang="en-US" sz="1500"/>
              <a:t>)”. </a:t>
            </a:r>
          </a:p>
          <a:p>
            <a:pPr marL="0" indent="0">
              <a:buNone/>
            </a:pPr>
            <a:endParaRPr lang="en-US" sz="1500"/>
          </a:p>
          <a:p>
            <a:pPr marL="0" indent="0">
              <a:buNone/>
            </a:pPr>
            <a:r>
              <a:rPr lang="en-US" sz="1500" err="1"/>
              <a:t>Kenmerken</a:t>
            </a:r>
            <a:r>
              <a:rPr lang="en-US" sz="1500"/>
              <a:t> van </a:t>
            </a:r>
            <a:r>
              <a:rPr lang="en-US" sz="1500" err="1"/>
              <a:t>een</a:t>
            </a:r>
            <a:r>
              <a:rPr lang="en-US" sz="1500"/>
              <a:t> </a:t>
            </a:r>
            <a:r>
              <a:rPr lang="en-US" sz="1500" err="1"/>
              <a:t>rechtsstaat</a:t>
            </a:r>
            <a:r>
              <a:rPr lang="en-US" sz="1500"/>
              <a:t>:</a:t>
            </a:r>
          </a:p>
          <a:p>
            <a:pPr>
              <a:buFontTx/>
              <a:buChar char="-"/>
            </a:pPr>
            <a:r>
              <a:rPr lang="en-US" sz="1500"/>
              <a:t>Er is </a:t>
            </a:r>
            <a:r>
              <a:rPr lang="en-US" sz="1500" err="1"/>
              <a:t>een</a:t>
            </a:r>
            <a:r>
              <a:rPr lang="en-US" sz="1500"/>
              <a:t> </a:t>
            </a:r>
            <a:r>
              <a:rPr lang="en-US" sz="1500" err="1"/>
              <a:t>grondwet</a:t>
            </a:r>
            <a:r>
              <a:rPr lang="en-US" sz="1500"/>
              <a:t>; </a:t>
            </a:r>
            <a:br>
              <a:rPr lang="en-US" sz="1500"/>
            </a:br>
            <a:r>
              <a:rPr lang="en-US" sz="1500" err="1"/>
              <a:t>Beschrijft</a:t>
            </a:r>
            <a:r>
              <a:rPr lang="en-US" sz="1500"/>
              <a:t> hoe </a:t>
            </a:r>
            <a:r>
              <a:rPr lang="en-US" sz="1500" err="1"/>
              <a:t>overheid</a:t>
            </a:r>
            <a:r>
              <a:rPr lang="en-US" sz="1500"/>
              <a:t> </a:t>
            </a:r>
            <a:r>
              <a:rPr lang="en-US" sz="1500" err="1"/>
              <a:t>en</a:t>
            </a:r>
            <a:r>
              <a:rPr lang="en-US" sz="1500"/>
              <a:t> burgers met </a:t>
            </a:r>
            <a:r>
              <a:rPr lang="en-US" sz="1500" err="1"/>
              <a:t>elkaar</a:t>
            </a:r>
            <a:r>
              <a:rPr lang="en-US" sz="1500"/>
              <a:t> </a:t>
            </a:r>
            <a:r>
              <a:rPr lang="en-US" sz="1500" err="1"/>
              <a:t>omgaan</a:t>
            </a:r>
            <a:r>
              <a:rPr lang="en-US" sz="1500"/>
              <a:t>.</a:t>
            </a:r>
          </a:p>
          <a:p>
            <a:pPr>
              <a:buFontTx/>
              <a:buChar char="-"/>
            </a:pPr>
            <a:r>
              <a:rPr lang="nl-NL" sz="1500"/>
              <a:t>In de grondwet staan grondrechten;</a:t>
            </a:r>
            <a:br>
              <a:rPr lang="nl-NL" sz="1500"/>
            </a:br>
            <a:r>
              <a:rPr lang="nl-NL" sz="1500"/>
              <a:t>Artikelen zoals: geen discriminatie, kiesrecht, vrijheid van geloof, vrijheid van meningsuiting, recht te demonstreren, recht op privacy etc.</a:t>
            </a:r>
          </a:p>
          <a:p>
            <a:pPr>
              <a:buFontTx/>
              <a:buChar char="-"/>
            </a:pPr>
            <a:r>
              <a:rPr lang="nl-NL" sz="1500"/>
              <a:t>De overheid moet zich ook aan de wet houden;</a:t>
            </a:r>
            <a:br>
              <a:rPr lang="nl-NL" sz="1500"/>
            </a:br>
            <a:r>
              <a:rPr lang="nl-NL" sz="1500"/>
              <a:t>In de wet staat wat strafbaar is en burgers hebben recht op rechtsbescherming, wat wil zeggen dat ‘ burgers beschermd moeten worden tegen een TE grote overheidsmacht en tegen willekeur van de overheid’.</a:t>
            </a:r>
          </a:p>
          <a:p>
            <a:pPr>
              <a:buFontTx/>
              <a:buChar char="-"/>
            </a:pPr>
            <a:r>
              <a:rPr lang="nl-NL" sz="1500"/>
              <a:t>De macht binnen een land mag niet in handen zijn van één persoon of een kleine groep;</a:t>
            </a:r>
            <a:br>
              <a:rPr lang="nl-NL" sz="1500"/>
            </a:br>
            <a:r>
              <a:rPr lang="nl-NL" sz="1500"/>
              <a:t>(Hiermee voorkom je ‘ machtsmisbruik’.  Er is in ieder geval een onafhankelijke rechterlijke macht.</a:t>
            </a:r>
          </a:p>
          <a:p>
            <a:pPr>
              <a:buFontTx/>
              <a:buChar char="-"/>
            </a:pPr>
            <a:r>
              <a:rPr lang="nl-NL" sz="1500"/>
              <a:t>Burgers hebben invloed op de manier waarop het land wordt geregeerd.</a:t>
            </a:r>
            <a:br>
              <a:rPr lang="nl-NL" sz="1500"/>
            </a:br>
            <a:r>
              <a:rPr lang="nl-NL" sz="1500"/>
              <a:t>Een rechtsstaat is ook altijd een democratie, oftewel een ‘staatsvorm waarbij burgers invloed hebben op de besluiten van politici’. </a:t>
            </a:r>
          </a:p>
          <a:p>
            <a:pPr>
              <a:buFontTx/>
              <a:buChar char="-"/>
            </a:pPr>
            <a:endParaRPr lang="nl-NL" sz="1500"/>
          </a:p>
        </p:txBody>
      </p:sp>
    </p:spTree>
    <p:extLst>
      <p:ext uri="{BB962C8B-B14F-4D97-AF65-F5344CB8AC3E}">
        <p14:creationId xmlns:p14="http://schemas.microsoft.com/office/powerpoint/2010/main" val="10465519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42D1DAA-B89B-5356-1F68-20FA263720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FFFF"/>
                </a:solidFill>
              </a:rPr>
              <a:t>Belangrijke</a:t>
            </a:r>
            <a:r>
              <a:rPr lang="en-US" dirty="0">
                <a:solidFill>
                  <a:srgbClr val="FFFFFF"/>
                </a:solidFill>
              </a:rPr>
              <a:t> warden van de </a:t>
            </a:r>
            <a:r>
              <a:rPr lang="en-US" dirty="0" err="1">
                <a:solidFill>
                  <a:srgbClr val="FFFFFF"/>
                </a:solidFill>
              </a:rPr>
              <a:t>Nederlandse</a:t>
            </a:r>
            <a:r>
              <a:rPr lang="en-US" dirty="0">
                <a:solidFill>
                  <a:srgbClr val="FFFFFF"/>
                </a:solidFill>
              </a:rPr>
              <a:t> </a:t>
            </a:r>
            <a:r>
              <a:rPr lang="en-US" dirty="0" err="1">
                <a:solidFill>
                  <a:srgbClr val="FFFFFF"/>
                </a:solidFill>
              </a:rPr>
              <a:t>rechtsstaat</a:t>
            </a:r>
            <a:r>
              <a:rPr lang="en-US" dirty="0">
                <a:solidFill>
                  <a:srgbClr val="FFFFFF"/>
                </a:solidFill>
              </a:rPr>
              <a:t>:</a:t>
            </a:r>
            <a:endParaRPr lang="nl-NL" dirty="0">
              <a:solidFill>
                <a:srgbClr val="FFFFFF"/>
              </a:solidFill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15BE235-0DB4-D382-85F2-D03CB52162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dirty="0" err="1"/>
              <a:t>Belangrijke</a:t>
            </a:r>
            <a:r>
              <a:rPr lang="en-US" dirty="0"/>
              <a:t> </a:t>
            </a:r>
            <a:r>
              <a:rPr lang="en-US" dirty="0" err="1"/>
              <a:t>waarden</a:t>
            </a:r>
            <a:r>
              <a:rPr lang="en-US" dirty="0"/>
              <a:t> van de </a:t>
            </a:r>
            <a:r>
              <a:rPr lang="en-US" dirty="0" err="1"/>
              <a:t>Nederlandse</a:t>
            </a:r>
            <a:r>
              <a:rPr lang="en-US" dirty="0"/>
              <a:t> </a:t>
            </a:r>
            <a:r>
              <a:rPr lang="en-US" dirty="0" err="1"/>
              <a:t>rechtsstaat</a:t>
            </a:r>
            <a:r>
              <a:rPr lang="en-US" dirty="0"/>
              <a:t>:</a:t>
            </a:r>
          </a:p>
          <a:p>
            <a:pPr marL="0" indent="0">
              <a:buNone/>
            </a:pPr>
            <a:endParaRPr lang="en-US" dirty="0"/>
          </a:p>
          <a:p>
            <a:pPr>
              <a:buFontTx/>
              <a:buChar char="-"/>
            </a:pPr>
            <a:r>
              <a:rPr lang="en-US" dirty="0" err="1"/>
              <a:t>Vrijheid</a:t>
            </a:r>
            <a:endParaRPr lang="en-US" dirty="0"/>
          </a:p>
          <a:p>
            <a:pPr>
              <a:buFontTx/>
              <a:buChar char="-"/>
            </a:pPr>
            <a:r>
              <a:rPr lang="en-US" dirty="0" err="1"/>
              <a:t>Gelijkheid</a:t>
            </a:r>
            <a:endParaRPr lang="en-US" dirty="0"/>
          </a:p>
          <a:p>
            <a:pPr>
              <a:buFontTx/>
              <a:buChar char="-"/>
            </a:pPr>
            <a:r>
              <a:rPr lang="en-US" dirty="0" err="1"/>
              <a:t>Rechtvaardigheid</a:t>
            </a:r>
            <a:endParaRPr lang="en-US" dirty="0"/>
          </a:p>
          <a:p>
            <a:pPr>
              <a:buFontTx/>
              <a:buChar char="-"/>
            </a:pPr>
            <a:r>
              <a:rPr lang="en-US" dirty="0"/>
              <a:t>(Eigen) V</a:t>
            </a:r>
            <a:r>
              <a:rPr lang="en-US"/>
              <a:t>erantwoordelijkheid</a:t>
            </a:r>
            <a:r>
              <a:rPr lang="en-US" dirty="0"/>
              <a:t> </a:t>
            </a:r>
          </a:p>
          <a:p>
            <a:pPr>
              <a:buFontTx/>
              <a:buChar char="-"/>
            </a:pPr>
            <a:r>
              <a:rPr lang="en-US" dirty="0" err="1"/>
              <a:t>Democratie</a:t>
            </a:r>
            <a:endParaRPr lang="en-US" dirty="0"/>
          </a:p>
          <a:p>
            <a:pPr>
              <a:buFontTx/>
              <a:buChar char="-"/>
            </a:pPr>
            <a:r>
              <a:rPr lang="en-US" dirty="0" err="1"/>
              <a:t>Openheid</a:t>
            </a:r>
            <a:r>
              <a:rPr lang="en-US" dirty="0"/>
              <a:t> (van </a:t>
            </a:r>
            <a:r>
              <a:rPr lang="en-US" dirty="0" err="1"/>
              <a:t>bestuur</a:t>
            </a:r>
            <a:r>
              <a:rPr lang="en-US" dirty="0"/>
              <a:t>, </a:t>
            </a:r>
            <a:r>
              <a:rPr lang="en-US" dirty="0" err="1"/>
              <a:t>besluiten</a:t>
            </a:r>
            <a:r>
              <a:rPr lang="en-US" dirty="0"/>
              <a:t> etc.)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966910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C1E68039-E4CA-AC8F-29FF-D03E0A6159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Rechten en plichten van burgers in de Nederlandse rechtsstaat</a:t>
            </a:r>
            <a:endParaRPr lang="nl-NL">
              <a:solidFill>
                <a:srgbClr val="FFFFFF"/>
              </a:solidFill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F2CB457-5543-681F-DD59-3A283C644D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Rechten</a:t>
            </a:r>
            <a:r>
              <a:rPr lang="en-US" dirty="0"/>
              <a:t>: “ </a:t>
            </a:r>
            <a:r>
              <a:rPr lang="en-US" dirty="0" err="1"/>
              <a:t>geven</a:t>
            </a:r>
            <a:r>
              <a:rPr lang="en-US" dirty="0"/>
              <a:t> </a:t>
            </a:r>
            <a:r>
              <a:rPr lang="en-US" dirty="0" err="1"/>
              <a:t>aan</a:t>
            </a:r>
            <a:r>
              <a:rPr lang="en-US" dirty="0"/>
              <a:t> wat je MAG </a:t>
            </a:r>
            <a:r>
              <a:rPr lang="en-US" dirty="0" err="1"/>
              <a:t>doen</a:t>
            </a:r>
            <a:r>
              <a:rPr lang="en-US" dirty="0"/>
              <a:t> in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rechtsstaat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Plichten</a:t>
            </a:r>
            <a:r>
              <a:rPr lang="en-US" dirty="0"/>
              <a:t>: “ </a:t>
            </a:r>
            <a:r>
              <a:rPr lang="en-US" dirty="0" err="1"/>
              <a:t>geven</a:t>
            </a:r>
            <a:r>
              <a:rPr lang="en-US" dirty="0"/>
              <a:t> </a:t>
            </a:r>
            <a:r>
              <a:rPr lang="en-US" dirty="0" err="1"/>
              <a:t>aan</a:t>
            </a:r>
            <a:r>
              <a:rPr lang="en-US" dirty="0"/>
              <a:t> wat je MOET </a:t>
            </a:r>
            <a:r>
              <a:rPr lang="en-US" dirty="0" err="1"/>
              <a:t>doen</a:t>
            </a:r>
            <a:r>
              <a:rPr lang="en-US" dirty="0"/>
              <a:t> in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rechtstaat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341789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89575E1-3389-451A-A5F7-27854C25C5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4293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3CCC5C-D88E-40FB-B30B-23DCDBD01D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4"/>
            <a:ext cx="4167268" cy="685800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8A7597A-1CB5-E908-988A-F6F6471EAA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591344"/>
            <a:ext cx="3200400" cy="5585619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Voorbeelden van rechten van burgers in de Nederlandse rechtsstaat</a:t>
            </a:r>
            <a:endParaRPr lang="nl-NL">
              <a:solidFill>
                <a:srgbClr val="FFFFFF"/>
              </a:solidFill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F1A5DAC-0E15-6079-C0FA-4C62B75A9E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2600" dirty="0" err="1"/>
              <a:t>Voorbeelden</a:t>
            </a:r>
            <a:r>
              <a:rPr lang="en-US" sz="2600" dirty="0"/>
              <a:t> van </a:t>
            </a:r>
            <a:r>
              <a:rPr lang="en-US" sz="2600" dirty="0" err="1"/>
              <a:t>rechten</a:t>
            </a:r>
            <a:r>
              <a:rPr lang="en-US" sz="2600" dirty="0"/>
              <a:t> van burgers in de </a:t>
            </a:r>
            <a:r>
              <a:rPr lang="en-US" sz="2600" dirty="0" err="1"/>
              <a:t>Nederlandse</a:t>
            </a:r>
            <a:r>
              <a:rPr lang="en-US" sz="2600" dirty="0"/>
              <a:t> </a:t>
            </a:r>
            <a:r>
              <a:rPr lang="en-US" sz="2600" dirty="0" err="1"/>
              <a:t>rechtsstaat</a:t>
            </a:r>
            <a:r>
              <a:rPr lang="en-US" sz="2600" dirty="0"/>
              <a:t>:</a:t>
            </a:r>
          </a:p>
          <a:p>
            <a:pPr marL="0" indent="0">
              <a:buNone/>
            </a:pPr>
            <a:endParaRPr lang="en-US" sz="2600" dirty="0"/>
          </a:p>
          <a:p>
            <a:pPr>
              <a:buFontTx/>
              <a:buChar char="-"/>
            </a:pPr>
            <a:r>
              <a:rPr lang="en-US" sz="2600" dirty="0" err="1"/>
              <a:t>Vrijheid</a:t>
            </a:r>
            <a:r>
              <a:rPr lang="en-US" sz="2600" dirty="0"/>
              <a:t> van </a:t>
            </a:r>
            <a:r>
              <a:rPr lang="en-US" sz="2600" dirty="0" err="1"/>
              <a:t>meningsuiting</a:t>
            </a:r>
            <a:r>
              <a:rPr lang="en-US" sz="2600" dirty="0"/>
              <a:t>;</a:t>
            </a:r>
          </a:p>
          <a:p>
            <a:pPr>
              <a:buFontTx/>
              <a:buChar char="-"/>
            </a:pPr>
            <a:r>
              <a:rPr lang="en-US" sz="2600" dirty="0" err="1"/>
              <a:t>Persvrijheid</a:t>
            </a:r>
            <a:r>
              <a:rPr lang="en-US" sz="2600" dirty="0"/>
              <a:t>;</a:t>
            </a:r>
          </a:p>
          <a:p>
            <a:pPr>
              <a:buFontTx/>
              <a:buChar char="-"/>
            </a:pPr>
            <a:r>
              <a:rPr lang="en-US" sz="2600" dirty="0" err="1"/>
              <a:t>Vrijheid</a:t>
            </a:r>
            <a:r>
              <a:rPr lang="en-US" sz="2600" dirty="0"/>
              <a:t> van het </a:t>
            </a:r>
            <a:r>
              <a:rPr lang="en-US" sz="2600" dirty="0" err="1"/>
              <a:t>oprichten</a:t>
            </a:r>
            <a:r>
              <a:rPr lang="en-US" sz="2600" dirty="0"/>
              <a:t> van </a:t>
            </a:r>
            <a:r>
              <a:rPr lang="en-US" sz="2600" dirty="0" err="1"/>
              <a:t>verenigingen</a:t>
            </a:r>
            <a:r>
              <a:rPr lang="en-US" sz="2600" dirty="0"/>
              <a:t> </a:t>
            </a:r>
            <a:r>
              <a:rPr lang="en-US" sz="2600" dirty="0" err="1"/>
              <a:t>en</a:t>
            </a:r>
            <a:r>
              <a:rPr lang="en-US" sz="2600" dirty="0"/>
              <a:t> </a:t>
            </a:r>
            <a:r>
              <a:rPr lang="en-US" sz="2600" dirty="0" err="1"/>
              <a:t>politieke</a:t>
            </a:r>
            <a:r>
              <a:rPr lang="en-US" sz="2600" dirty="0"/>
              <a:t> </a:t>
            </a:r>
            <a:r>
              <a:rPr lang="en-US" sz="2600" dirty="0" err="1"/>
              <a:t>partijen</a:t>
            </a:r>
            <a:r>
              <a:rPr lang="en-US" sz="2600" dirty="0"/>
              <a:t>;</a:t>
            </a:r>
          </a:p>
          <a:p>
            <a:pPr>
              <a:buFontTx/>
              <a:buChar char="-"/>
            </a:pPr>
            <a:r>
              <a:rPr lang="en-US" sz="2600" dirty="0" err="1"/>
              <a:t>Vrijheid</a:t>
            </a:r>
            <a:r>
              <a:rPr lang="en-US" sz="2600" dirty="0"/>
              <a:t> van </a:t>
            </a:r>
            <a:r>
              <a:rPr lang="en-US" sz="2600" dirty="0" err="1"/>
              <a:t>vergadering</a:t>
            </a:r>
            <a:r>
              <a:rPr lang="en-US" sz="2600" dirty="0"/>
              <a:t>;</a:t>
            </a:r>
          </a:p>
          <a:p>
            <a:pPr>
              <a:buFontTx/>
              <a:buChar char="-"/>
            </a:pPr>
            <a:r>
              <a:rPr lang="en-US" sz="2600" dirty="0" err="1"/>
              <a:t>Vrijheid</a:t>
            </a:r>
            <a:r>
              <a:rPr lang="en-US" sz="2600" dirty="0"/>
              <a:t> van </a:t>
            </a:r>
            <a:r>
              <a:rPr lang="en-US" sz="2600" dirty="0" err="1"/>
              <a:t>onderwijs</a:t>
            </a:r>
            <a:r>
              <a:rPr lang="en-US" sz="2600" dirty="0"/>
              <a:t>;</a:t>
            </a:r>
          </a:p>
          <a:p>
            <a:pPr>
              <a:buFontTx/>
              <a:buChar char="-"/>
            </a:pPr>
            <a:r>
              <a:rPr lang="en-US" sz="2600" dirty="0" err="1"/>
              <a:t>Vrijheid</a:t>
            </a:r>
            <a:r>
              <a:rPr lang="en-US" sz="2600" dirty="0"/>
              <a:t> van </a:t>
            </a:r>
            <a:r>
              <a:rPr lang="en-US" sz="2600" dirty="0" err="1"/>
              <a:t>gidsdienst</a:t>
            </a:r>
            <a:r>
              <a:rPr lang="en-US" sz="2600" dirty="0"/>
              <a:t>;</a:t>
            </a:r>
          </a:p>
          <a:p>
            <a:pPr>
              <a:buFontTx/>
              <a:buChar char="-"/>
            </a:pPr>
            <a:r>
              <a:rPr lang="en-US" sz="2600" dirty="0" err="1"/>
              <a:t>Vrijheid</a:t>
            </a:r>
            <a:r>
              <a:rPr lang="en-US" sz="2600" dirty="0"/>
              <a:t> van </a:t>
            </a:r>
            <a:r>
              <a:rPr lang="en-US" sz="2600" dirty="0" err="1"/>
              <a:t>betoging</a:t>
            </a:r>
            <a:r>
              <a:rPr lang="en-US" sz="2600" dirty="0"/>
              <a:t> (= </a:t>
            </a:r>
            <a:r>
              <a:rPr lang="en-US" sz="2600" dirty="0" err="1"/>
              <a:t>demonstratie</a:t>
            </a:r>
            <a:r>
              <a:rPr lang="en-US" sz="2600" dirty="0"/>
              <a:t>);</a:t>
            </a:r>
          </a:p>
          <a:p>
            <a:pPr>
              <a:buFontTx/>
              <a:buChar char="-"/>
            </a:pPr>
            <a:r>
              <a:rPr lang="en-US" sz="2600" dirty="0" err="1"/>
              <a:t>Recht</a:t>
            </a:r>
            <a:r>
              <a:rPr lang="en-US" sz="2600" dirty="0"/>
              <a:t> op privacy; </a:t>
            </a:r>
            <a:endParaRPr lang="nl-NL" sz="2600" dirty="0"/>
          </a:p>
        </p:txBody>
      </p:sp>
    </p:spTree>
    <p:extLst>
      <p:ext uri="{BB962C8B-B14F-4D97-AF65-F5344CB8AC3E}">
        <p14:creationId xmlns:p14="http://schemas.microsoft.com/office/powerpoint/2010/main" val="14055695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89575E1-3389-451A-A5F7-27854C25C5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4293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3CCC5C-D88E-40FB-B30B-23DCDBD01D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4"/>
            <a:ext cx="4167268" cy="685800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E5AFE885-BE30-7F7A-7BBA-3BF5BAAB63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591344"/>
            <a:ext cx="3200400" cy="5585619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Voorbeelden van plichten van burgers in de Nederlandse rechtsstaat</a:t>
            </a:r>
            <a:endParaRPr lang="nl-NL">
              <a:solidFill>
                <a:srgbClr val="FFFFFF"/>
              </a:solidFill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518539C-B380-5C65-FA3E-A6532829E5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dirty="0" err="1"/>
              <a:t>Voorbeelden</a:t>
            </a:r>
            <a:r>
              <a:rPr lang="en-US" dirty="0"/>
              <a:t> van </a:t>
            </a:r>
            <a:r>
              <a:rPr lang="en-US" dirty="0" err="1"/>
              <a:t>plichten</a:t>
            </a:r>
            <a:r>
              <a:rPr lang="en-US" dirty="0"/>
              <a:t> van burgers in de </a:t>
            </a:r>
            <a:r>
              <a:rPr lang="en-US" dirty="0" err="1"/>
              <a:t>Nederlandse</a:t>
            </a:r>
            <a:r>
              <a:rPr lang="en-US" dirty="0"/>
              <a:t> </a:t>
            </a:r>
            <a:r>
              <a:rPr lang="en-US" dirty="0" err="1"/>
              <a:t>rechtsstaat</a:t>
            </a:r>
            <a:r>
              <a:rPr lang="en-US" dirty="0"/>
              <a:t>:</a:t>
            </a:r>
          </a:p>
          <a:p>
            <a:pPr marL="0" indent="0">
              <a:buNone/>
            </a:pPr>
            <a:endParaRPr lang="en-US" dirty="0"/>
          </a:p>
          <a:p>
            <a:pPr>
              <a:buFontTx/>
              <a:buChar char="-"/>
            </a:pPr>
            <a:r>
              <a:rPr lang="en-US" dirty="0"/>
              <a:t>Het </a:t>
            </a:r>
            <a:r>
              <a:rPr lang="en-US" dirty="0" err="1"/>
              <a:t>betalen</a:t>
            </a:r>
            <a:r>
              <a:rPr lang="en-US" dirty="0"/>
              <a:t> van </a:t>
            </a:r>
            <a:r>
              <a:rPr lang="en-US" dirty="0" err="1"/>
              <a:t>belasting</a:t>
            </a:r>
            <a:r>
              <a:rPr lang="en-US" dirty="0"/>
              <a:t>;</a:t>
            </a:r>
          </a:p>
          <a:p>
            <a:pPr>
              <a:buFontTx/>
              <a:buChar char="-"/>
            </a:pPr>
            <a:r>
              <a:rPr lang="en-US" dirty="0"/>
              <a:t>Het (</a:t>
            </a:r>
            <a:r>
              <a:rPr lang="en-US" dirty="0" err="1"/>
              <a:t>kennen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) </a:t>
            </a:r>
            <a:r>
              <a:rPr lang="en-US" dirty="0" err="1"/>
              <a:t>naleven</a:t>
            </a:r>
            <a:r>
              <a:rPr lang="en-US" dirty="0"/>
              <a:t> van de </a:t>
            </a:r>
            <a:r>
              <a:rPr lang="en-US" dirty="0" err="1"/>
              <a:t>wetten</a:t>
            </a:r>
            <a:r>
              <a:rPr lang="en-US" dirty="0"/>
              <a:t>;</a:t>
            </a:r>
          </a:p>
          <a:p>
            <a:pPr>
              <a:buFontTx/>
              <a:buChar char="-"/>
            </a:pPr>
            <a:r>
              <a:rPr lang="en-US" dirty="0" err="1"/>
              <a:t>Leerplicht</a:t>
            </a:r>
            <a:r>
              <a:rPr lang="en-US" dirty="0"/>
              <a:t>;</a:t>
            </a:r>
          </a:p>
          <a:p>
            <a:pPr>
              <a:buFontTx/>
              <a:buChar char="-"/>
            </a:pPr>
            <a:r>
              <a:rPr lang="en-US" dirty="0" err="1"/>
              <a:t>Sollicitatieplicht</a:t>
            </a:r>
            <a:r>
              <a:rPr lang="en-US" dirty="0"/>
              <a:t>;</a:t>
            </a:r>
          </a:p>
          <a:p>
            <a:pPr>
              <a:buFontTx/>
              <a:buChar char="-"/>
            </a:pPr>
            <a:r>
              <a:rPr lang="en-US" dirty="0" err="1"/>
              <a:t>Identificatieplicht</a:t>
            </a:r>
            <a:r>
              <a:rPr lang="en-US" dirty="0"/>
              <a:t>;</a:t>
            </a:r>
          </a:p>
          <a:p>
            <a:pPr>
              <a:buFontTx/>
              <a:buChar char="-"/>
            </a:pPr>
            <a:r>
              <a:rPr lang="en-US" dirty="0" err="1"/>
              <a:t>Iemand</a:t>
            </a:r>
            <a:r>
              <a:rPr lang="en-US" dirty="0"/>
              <a:t> in </a:t>
            </a:r>
            <a:r>
              <a:rPr lang="en-US" dirty="0" err="1"/>
              <a:t>nood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helpen</a:t>
            </a:r>
            <a:r>
              <a:rPr lang="en-US" dirty="0"/>
              <a:t>.</a:t>
            </a:r>
          </a:p>
          <a:p>
            <a:pPr>
              <a:buFontTx/>
              <a:buChar char="-"/>
            </a:pPr>
            <a:r>
              <a:rPr lang="nl-NL" dirty="0"/>
              <a:t>Om te getuigen bij vooronderzoek of zitting van een strafzaak.</a:t>
            </a:r>
          </a:p>
        </p:txBody>
      </p:sp>
    </p:spTree>
    <p:extLst>
      <p:ext uri="{BB962C8B-B14F-4D97-AF65-F5344CB8AC3E}">
        <p14:creationId xmlns:p14="http://schemas.microsoft.com/office/powerpoint/2010/main" val="42338359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C781791B-9B07-3145-DC46-B947B8C891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US" sz="4100">
                <a:solidFill>
                  <a:srgbClr val="FFFFFF"/>
                </a:solidFill>
              </a:rPr>
              <a:t>Wat is een parlementaire democratie?</a:t>
            </a:r>
            <a:endParaRPr lang="nl-NL" sz="4100">
              <a:solidFill>
                <a:srgbClr val="FFFFFF"/>
              </a:solidFill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9AAEC00-5C6C-C1F8-7B0E-1A568555BB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1500"/>
              <a:t>Wat is </a:t>
            </a:r>
            <a:r>
              <a:rPr lang="en-US" sz="1500" err="1"/>
              <a:t>een</a:t>
            </a:r>
            <a:r>
              <a:rPr lang="en-US" sz="1500"/>
              <a:t> </a:t>
            </a:r>
            <a:r>
              <a:rPr lang="en-US" sz="1500" err="1"/>
              <a:t>parlementaire</a:t>
            </a:r>
            <a:r>
              <a:rPr lang="en-US" sz="1500"/>
              <a:t> </a:t>
            </a:r>
            <a:r>
              <a:rPr lang="en-US" sz="1500" err="1"/>
              <a:t>democratie</a:t>
            </a:r>
            <a:r>
              <a:rPr lang="en-US" sz="1500"/>
              <a:t>?</a:t>
            </a:r>
          </a:p>
          <a:p>
            <a:pPr marL="0" indent="0">
              <a:buNone/>
            </a:pPr>
            <a:endParaRPr lang="nl-NL" sz="1500"/>
          </a:p>
          <a:p>
            <a:pPr marL="0" indent="0">
              <a:buNone/>
            </a:pPr>
            <a:r>
              <a:rPr lang="nl-NL" sz="1500"/>
              <a:t>“ een democratie waarin gekozen politici de besluiten nemen en elke vier jaar verantwoording afleggen aan de kiezers”.</a:t>
            </a:r>
          </a:p>
          <a:p>
            <a:pPr marL="0" indent="0">
              <a:buNone/>
            </a:pPr>
            <a:endParaRPr lang="en-US" sz="1500"/>
          </a:p>
          <a:p>
            <a:pPr marL="0" indent="0">
              <a:buNone/>
            </a:pPr>
            <a:r>
              <a:rPr lang="en-US" sz="1500" err="1"/>
              <a:t>Kenmerken</a:t>
            </a:r>
            <a:r>
              <a:rPr lang="en-US" sz="1500"/>
              <a:t> van </a:t>
            </a:r>
            <a:r>
              <a:rPr lang="en-US" sz="1500" err="1"/>
              <a:t>een</a:t>
            </a:r>
            <a:r>
              <a:rPr lang="en-US" sz="1500"/>
              <a:t> </a:t>
            </a:r>
            <a:r>
              <a:rPr lang="en-US" sz="1500" err="1"/>
              <a:t>parlementaire</a:t>
            </a:r>
            <a:r>
              <a:rPr lang="en-US" sz="1500"/>
              <a:t> </a:t>
            </a:r>
            <a:r>
              <a:rPr lang="en-US" sz="1500" err="1"/>
              <a:t>democratie</a:t>
            </a:r>
            <a:r>
              <a:rPr lang="en-US" sz="1500"/>
              <a:t>:</a:t>
            </a:r>
          </a:p>
          <a:p>
            <a:pPr>
              <a:buFontTx/>
              <a:buChar char="-"/>
            </a:pPr>
            <a:r>
              <a:rPr lang="en-US" sz="1500"/>
              <a:t>Er </a:t>
            </a:r>
            <a:r>
              <a:rPr lang="en-US" sz="1500" err="1"/>
              <a:t>zijn</a:t>
            </a:r>
            <a:r>
              <a:rPr lang="en-US" sz="1500"/>
              <a:t> </a:t>
            </a:r>
            <a:r>
              <a:rPr lang="en-US" sz="1500" err="1"/>
              <a:t>vrije</a:t>
            </a:r>
            <a:r>
              <a:rPr lang="en-US" sz="1500"/>
              <a:t> </a:t>
            </a:r>
            <a:r>
              <a:rPr lang="en-US" sz="1500" err="1"/>
              <a:t>en</a:t>
            </a:r>
            <a:r>
              <a:rPr lang="en-US" sz="1500"/>
              <a:t> </a:t>
            </a:r>
            <a:r>
              <a:rPr lang="en-US" sz="1500" err="1"/>
              <a:t>geheime</a:t>
            </a:r>
            <a:r>
              <a:rPr lang="en-US" sz="1500"/>
              <a:t> </a:t>
            </a:r>
            <a:r>
              <a:rPr lang="en-US" sz="1500" err="1"/>
              <a:t>verkiezingen</a:t>
            </a:r>
            <a:r>
              <a:rPr lang="en-US" sz="1500"/>
              <a:t> </a:t>
            </a:r>
            <a:r>
              <a:rPr lang="en-US" sz="1500" err="1"/>
              <a:t>en</a:t>
            </a:r>
            <a:r>
              <a:rPr lang="en-US" sz="1500"/>
              <a:t> </a:t>
            </a:r>
            <a:r>
              <a:rPr lang="en-US" sz="1500" err="1"/>
              <a:t>algemeen</a:t>
            </a:r>
            <a:r>
              <a:rPr lang="en-US" sz="1500"/>
              <a:t> </a:t>
            </a:r>
            <a:r>
              <a:rPr lang="en-US" sz="1500" err="1"/>
              <a:t>kiesrecht</a:t>
            </a:r>
            <a:r>
              <a:rPr lang="en-US" sz="1500"/>
              <a:t>;</a:t>
            </a:r>
          </a:p>
          <a:p>
            <a:pPr>
              <a:buFontTx/>
              <a:buChar char="-"/>
            </a:pPr>
            <a:r>
              <a:rPr lang="en-US" sz="1500"/>
              <a:t>De </a:t>
            </a:r>
            <a:r>
              <a:rPr lang="en-US" sz="1500" err="1"/>
              <a:t>politieke</a:t>
            </a:r>
            <a:r>
              <a:rPr lang="en-US" sz="1500"/>
              <a:t> </a:t>
            </a:r>
            <a:r>
              <a:rPr lang="en-US" sz="1500" err="1"/>
              <a:t>macht</a:t>
            </a:r>
            <a:r>
              <a:rPr lang="en-US" sz="1500"/>
              <a:t> </a:t>
            </a:r>
            <a:r>
              <a:rPr lang="en-US" sz="1500" err="1"/>
              <a:t>ligt</a:t>
            </a:r>
            <a:r>
              <a:rPr lang="en-US" sz="1500"/>
              <a:t> </a:t>
            </a:r>
            <a:r>
              <a:rPr lang="en-US" sz="1500" err="1"/>
              <a:t>namens</a:t>
            </a:r>
            <a:r>
              <a:rPr lang="en-US" sz="1500"/>
              <a:t> de burgers </a:t>
            </a:r>
            <a:r>
              <a:rPr lang="en-US" sz="1500" err="1"/>
              <a:t>bij</a:t>
            </a:r>
            <a:r>
              <a:rPr lang="en-US" sz="1500"/>
              <a:t> het </a:t>
            </a:r>
            <a:r>
              <a:rPr lang="en-US" sz="1500" err="1"/>
              <a:t>parlement</a:t>
            </a:r>
            <a:r>
              <a:rPr lang="en-US" sz="1500"/>
              <a:t>, in </a:t>
            </a:r>
            <a:r>
              <a:rPr lang="en-US" sz="1500" err="1"/>
              <a:t>ons</a:t>
            </a:r>
            <a:r>
              <a:rPr lang="en-US" sz="1500"/>
              <a:t> land </a:t>
            </a:r>
            <a:r>
              <a:rPr lang="en-US" sz="1500" i="1"/>
              <a:t>de </a:t>
            </a:r>
            <a:r>
              <a:rPr lang="en-US" sz="1500" i="1" err="1"/>
              <a:t>eerste</a:t>
            </a:r>
            <a:r>
              <a:rPr lang="en-US" sz="1500" i="1"/>
              <a:t> </a:t>
            </a:r>
            <a:r>
              <a:rPr lang="en-US" sz="1500" i="1" err="1"/>
              <a:t>en</a:t>
            </a:r>
            <a:r>
              <a:rPr lang="en-US" sz="1500" i="1"/>
              <a:t> </a:t>
            </a:r>
            <a:r>
              <a:rPr lang="en-US" sz="1500" i="1" err="1"/>
              <a:t>tweede</a:t>
            </a:r>
            <a:r>
              <a:rPr lang="en-US" sz="1500" i="1"/>
              <a:t> </a:t>
            </a:r>
            <a:r>
              <a:rPr lang="en-US" sz="1500" i="1" err="1"/>
              <a:t>kamer</a:t>
            </a:r>
            <a:r>
              <a:rPr lang="en-US" sz="1500" i="1"/>
              <a:t>;</a:t>
            </a:r>
          </a:p>
          <a:p>
            <a:pPr>
              <a:buFontTx/>
              <a:buChar char="-"/>
            </a:pPr>
            <a:r>
              <a:rPr lang="en-US" sz="1500"/>
              <a:t>Elk </a:t>
            </a:r>
            <a:r>
              <a:rPr lang="en-US" sz="1500" err="1"/>
              <a:t>besluit</a:t>
            </a:r>
            <a:r>
              <a:rPr lang="en-US" sz="1500"/>
              <a:t> </a:t>
            </a:r>
            <a:r>
              <a:rPr lang="en-US" sz="1500" err="1"/>
              <a:t>komt</a:t>
            </a:r>
            <a:r>
              <a:rPr lang="en-US" sz="1500"/>
              <a:t> </a:t>
            </a:r>
            <a:r>
              <a:rPr lang="en-US" sz="1500" err="1"/>
              <a:t>democratisch</a:t>
            </a:r>
            <a:r>
              <a:rPr lang="en-US" sz="1500"/>
              <a:t> tot stand </a:t>
            </a:r>
            <a:r>
              <a:rPr lang="en-US" sz="1500" err="1"/>
              <a:t>waarbij</a:t>
            </a:r>
            <a:r>
              <a:rPr lang="en-US" sz="1500"/>
              <a:t> de </a:t>
            </a:r>
            <a:r>
              <a:rPr lang="en-US" sz="1500" err="1"/>
              <a:t>meerderheid</a:t>
            </a:r>
            <a:r>
              <a:rPr lang="en-US" sz="1500"/>
              <a:t> </a:t>
            </a:r>
            <a:r>
              <a:rPr lang="en-US" sz="1500" err="1"/>
              <a:t>beslist</a:t>
            </a:r>
            <a:r>
              <a:rPr lang="en-US" sz="1500"/>
              <a:t>;</a:t>
            </a:r>
          </a:p>
          <a:p>
            <a:pPr>
              <a:buFontTx/>
              <a:buChar char="-"/>
            </a:pPr>
            <a:r>
              <a:rPr lang="en-US" sz="1500"/>
              <a:t>Er is </a:t>
            </a:r>
            <a:r>
              <a:rPr lang="en-US" sz="1500" err="1"/>
              <a:t>een</a:t>
            </a:r>
            <a:r>
              <a:rPr lang="en-US" sz="1500"/>
              <a:t> </a:t>
            </a:r>
            <a:r>
              <a:rPr lang="en-US" sz="1500" err="1"/>
              <a:t>grondwet</a:t>
            </a:r>
            <a:r>
              <a:rPr lang="en-US" sz="1500"/>
              <a:t>, </a:t>
            </a:r>
            <a:r>
              <a:rPr lang="en-US" sz="1500" err="1"/>
              <a:t>waarin</a:t>
            </a:r>
            <a:r>
              <a:rPr lang="en-US" sz="1500"/>
              <a:t> de </a:t>
            </a:r>
            <a:r>
              <a:rPr lang="en-US" sz="1500" err="1"/>
              <a:t>rechten</a:t>
            </a:r>
            <a:r>
              <a:rPr lang="en-US" sz="1500"/>
              <a:t> </a:t>
            </a:r>
            <a:r>
              <a:rPr lang="en-US" sz="1500" err="1"/>
              <a:t>en</a:t>
            </a:r>
            <a:r>
              <a:rPr lang="en-US" sz="1500"/>
              <a:t> </a:t>
            </a:r>
            <a:r>
              <a:rPr lang="en-US" sz="1500" err="1"/>
              <a:t>plichten</a:t>
            </a:r>
            <a:r>
              <a:rPr lang="en-US" sz="1500"/>
              <a:t> van burgers </a:t>
            </a:r>
            <a:r>
              <a:rPr lang="en-US" sz="1500" err="1"/>
              <a:t>en</a:t>
            </a:r>
            <a:r>
              <a:rPr lang="en-US" sz="1500"/>
              <a:t> </a:t>
            </a:r>
            <a:r>
              <a:rPr lang="en-US" sz="1500" err="1"/>
              <a:t>overheid</a:t>
            </a:r>
            <a:r>
              <a:rPr lang="en-US" sz="1500"/>
              <a:t> </a:t>
            </a:r>
            <a:r>
              <a:rPr lang="en-US" sz="1500" err="1"/>
              <a:t>geregeld</a:t>
            </a:r>
            <a:r>
              <a:rPr lang="en-US" sz="1500"/>
              <a:t> </a:t>
            </a:r>
            <a:r>
              <a:rPr lang="en-US" sz="1500" err="1"/>
              <a:t>zijn</a:t>
            </a:r>
            <a:r>
              <a:rPr lang="en-US" sz="1500"/>
              <a:t>;</a:t>
            </a:r>
          </a:p>
          <a:p>
            <a:pPr marL="0" indent="0">
              <a:buNone/>
            </a:pPr>
            <a:r>
              <a:rPr lang="en-US" sz="1500"/>
              <a:t>    (In de </a:t>
            </a:r>
            <a:r>
              <a:rPr lang="en-US" sz="1500" err="1"/>
              <a:t>grondwet</a:t>
            </a:r>
            <a:r>
              <a:rPr lang="en-US" sz="1500"/>
              <a:t> </a:t>
            </a:r>
            <a:r>
              <a:rPr lang="en-US" sz="1500" err="1"/>
              <a:t>staan</a:t>
            </a:r>
            <a:r>
              <a:rPr lang="en-US" sz="1500"/>
              <a:t> </a:t>
            </a:r>
            <a:r>
              <a:rPr lang="en-US" sz="1500" err="1"/>
              <a:t>dus</a:t>
            </a:r>
            <a:r>
              <a:rPr lang="en-US" sz="1500"/>
              <a:t> de </a:t>
            </a:r>
            <a:r>
              <a:rPr lang="en-US" sz="1500" err="1"/>
              <a:t>macht</a:t>
            </a:r>
            <a:r>
              <a:rPr lang="en-US" sz="1500"/>
              <a:t> </a:t>
            </a:r>
            <a:r>
              <a:rPr lang="en-US" sz="1500" err="1"/>
              <a:t>en</a:t>
            </a:r>
            <a:r>
              <a:rPr lang="en-US" sz="1500"/>
              <a:t> </a:t>
            </a:r>
            <a:r>
              <a:rPr lang="en-US" sz="1500" err="1"/>
              <a:t>bevoegdheden</a:t>
            </a:r>
            <a:r>
              <a:rPr lang="en-US" sz="1500"/>
              <a:t> van de </a:t>
            </a:r>
            <a:r>
              <a:rPr lang="en-US" sz="1500" err="1"/>
              <a:t>overheid</a:t>
            </a:r>
            <a:r>
              <a:rPr lang="en-US" sz="1500"/>
              <a:t> </a:t>
            </a:r>
            <a:r>
              <a:rPr lang="en-US" sz="1500" err="1"/>
              <a:t>beschreven</a:t>
            </a:r>
            <a:r>
              <a:rPr lang="en-US" sz="1500"/>
              <a:t> </a:t>
            </a:r>
            <a:r>
              <a:rPr lang="en-US" sz="1500" err="1"/>
              <a:t>zodat</a:t>
            </a:r>
            <a:r>
              <a:rPr lang="en-US" sz="1500"/>
              <a:t> </a:t>
            </a:r>
            <a:br>
              <a:rPr lang="en-US" sz="1500"/>
            </a:br>
            <a:r>
              <a:rPr lang="en-US" sz="1500"/>
              <a:t>     </a:t>
            </a:r>
            <a:r>
              <a:rPr lang="en-US" sz="1500" err="1"/>
              <a:t>machtsmisbruik</a:t>
            </a:r>
            <a:r>
              <a:rPr lang="en-US" sz="1500"/>
              <a:t> </a:t>
            </a:r>
            <a:r>
              <a:rPr lang="en-US" sz="1500" err="1"/>
              <a:t>voorkomen</a:t>
            </a:r>
            <a:r>
              <a:rPr lang="en-US" sz="1500"/>
              <a:t> </a:t>
            </a:r>
            <a:r>
              <a:rPr lang="en-US" sz="1500" err="1"/>
              <a:t>kan</a:t>
            </a:r>
            <a:r>
              <a:rPr lang="en-US" sz="1500"/>
              <a:t> </a:t>
            </a:r>
            <a:r>
              <a:rPr lang="en-US" sz="1500" err="1"/>
              <a:t>worden</a:t>
            </a:r>
            <a:r>
              <a:rPr lang="en-US" sz="1500"/>
              <a:t>).</a:t>
            </a:r>
          </a:p>
          <a:p>
            <a:pPr marL="0" indent="0">
              <a:buNone/>
            </a:pPr>
            <a:r>
              <a:rPr lang="en-US" sz="1500"/>
              <a:t>-   Er is </a:t>
            </a:r>
            <a:r>
              <a:rPr lang="en-US" sz="1500" err="1"/>
              <a:t>sprake</a:t>
            </a:r>
            <a:r>
              <a:rPr lang="en-US" sz="1500"/>
              <a:t> van </a:t>
            </a:r>
            <a:r>
              <a:rPr lang="en-US" sz="1500" err="1"/>
              <a:t>een</a:t>
            </a:r>
            <a:r>
              <a:rPr lang="en-US" sz="1500"/>
              <a:t> </a:t>
            </a:r>
            <a:r>
              <a:rPr lang="en-US" sz="1500" err="1"/>
              <a:t>scheiding</a:t>
            </a:r>
            <a:r>
              <a:rPr lang="en-US" sz="1500"/>
              <a:t> der </a:t>
            </a:r>
            <a:r>
              <a:rPr lang="en-US" sz="1500" err="1"/>
              <a:t>machten</a:t>
            </a:r>
            <a:r>
              <a:rPr lang="en-US" sz="1500"/>
              <a:t>, de </a:t>
            </a:r>
            <a:r>
              <a:rPr lang="en-US" sz="1500" err="1"/>
              <a:t>zogenaamde</a:t>
            </a:r>
            <a:r>
              <a:rPr lang="en-US" sz="1500"/>
              <a:t> ‘ </a:t>
            </a:r>
            <a:r>
              <a:rPr lang="en-US" sz="1500" err="1"/>
              <a:t>trias</a:t>
            </a:r>
            <a:r>
              <a:rPr lang="en-US" sz="1500"/>
              <a:t> </a:t>
            </a:r>
            <a:r>
              <a:rPr lang="en-US" sz="1500" err="1"/>
              <a:t>politica</a:t>
            </a:r>
            <a:r>
              <a:rPr lang="en-US" sz="1500"/>
              <a:t>’.</a:t>
            </a:r>
            <a:br>
              <a:rPr lang="en-US" sz="1500"/>
            </a:br>
            <a:r>
              <a:rPr lang="en-US" sz="1500"/>
              <a:t>     (</a:t>
            </a:r>
            <a:r>
              <a:rPr lang="en-US" sz="1500" err="1"/>
              <a:t>drie</a:t>
            </a:r>
            <a:r>
              <a:rPr lang="en-US" sz="1500"/>
              <a:t> </a:t>
            </a:r>
            <a:r>
              <a:rPr lang="en-US" sz="1500" err="1"/>
              <a:t>politieke</a:t>
            </a:r>
            <a:r>
              <a:rPr lang="en-US" sz="1500"/>
              <a:t> </a:t>
            </a:r>
            <a:r>
              <a:rPr lang="en-US" sz="1500" err="1"/>
              <a:t>machten</a:t>
            </a:r>
            <a:r>
              <a:rPr lang="en-US" sz="1500"/>
              <a:t>: </a:t>
            </a:r>
            <a:r>
              <a:rPr lang="en-US" sz="1500" err="1"/>
              <a:t>wetgevende</a:t>
            </a:r>
            <a:r>
              <a:rPr lang="en-US" sz="1500"/>
              <a:t>, </a:t>
            </a:r>
            <a:r>
              <a:rPr lang="en-US" sz="1500" err="1"/>
              <a:t>uitvoerende</a:t>
            </a:r>
            <a:r>
              <a:rPr lang="en-US" sz="1500"/>
              <a:t> </a:t>
            </a:r>
            <a:r>
              <a:rPr lang="en-US" sz="1500" err="1"/>
              <a:t>en</a:t>
            </a:r>
            <a:r>
              <a:rPr lang="en-US" sz="1500"/>
              <a:t> </a:t>
            </a:r>
            <a:r>
              <a:rPr lang="en-US" sz="1500" err="1"/>
              <a:t>rechterlijke</a:t>
            </a:r>
            <a:r>
              <a:rPr lang="en-US" sz="1500"/>
              <a:t> </a:t>
            </a:r>
            <a:r>
              <a:rPr lang="en-US" sz="1500" err="1"/>
              <a:t>macht</a:t>
            </a:r>
            <a:r>
              <a:rPr lang="en-US" sz="1500"/>
              <a:t>.</a:t>
            </a:r>
            <a:br>
              <a:rPr lang="en-US" sz="1500"/>
            </a:br>
            <a:r>
              <a:rPr lang="en-US" sz="1500"/>
              <a:t>        Doel </a:t>
            </a:r>
            <a:r>
              <a:rPr lang="en-US" sz="1500" err="1"/>
              <a:t>trias</a:t>
            </a:r>
            <a:r>
              <a:rPr lang="en-US" sz="1500"/>
              <a:t> </a:t>
            </a:r>
            <a:r>
              <a:rPr lang="en-US" sz="1500" err="1"/>
              <a:t>politica</a:t>
            </a:r>
            <a:r>
              <a:rPr lang="en-US" sz="1500"/>
              <a:t>: </a:t>
            </a:r>
            <a:r>
              <a:rPr lang="en-US" sz="1500" err="1"/>
              <a:t>te</a:t>
            </a:r>
            <a:r>
              <a:rPr lang="en-US" sz="1500"/>
              <a:t> </a:t>
            </a:r>
            <a:r>
              <a:rPr lang="en-US" sz="1500" err="1"/>
              <a:t>voorkomen</a:t>
            </a:r>
            <a:r>
              <a:rPr lang="en-US" sz="1500"/>
              <a:t> </a:t>
            </a:r>
            <a:r>
              <a:rPr lang="en-US" sz="1500" err="1"/>
              <a:t>dat</a:t>
            </a:r>
            <a:r>
              <a:rPr lang="en-US" sz="1500"/>
              <a:t> </a:t>
            </a:r>
            <a:r>
              <a:rPr lang="en-US" sz="1500" err="1"/>
              <a:t>één</a:t>
            </a:r>
            <a:r>
              <a:rPr lang="en-US" sz="1500"/>
              <a:t> person of </a:t>
            </a:r>
            <a:r>
              <a:rPr lang="en-US" sz="1500" err="1"/>
              <a:t>een</a:t>
            </a:r>
            <a:r>
              <a:rPr lang="en-US" sz="1500"/>
              <a:t> </a:t>
            </a:r>
            <a:r>
              <a:rPr lang="en-US" sz="1500" err="1"/>
              <a:t>kleine</a:t>
            </a:r>
            <a:r>
              <a:rPr lang="en-US" sz="1500"/>
              <a:t> </a:t>
            </a:r>
            <a:r>
              <a:rPr lang="en-US" sz="1500" err="1"/>
              <a:t>groep</a:t>
            </a:r>
            <a:r>
              <a:rPr lang="en-US" sz="1500"/>
              <a:t> </a:t>
            </a:r>
            <a:r>
              <a:rPr lang="en-US" sz="1500" err="1"/>
              <a:t>mensen</a:t>
            </a:r>
            <a:r>
              <a:rPr lang="en-US" sz="1500"/>
              <a:t> alle </a:t>
            </a:r>
            <a:r>
              <a:rPr lang="en-US" sz="1500" err="1"/>
              <a:t>macht</a:t>
            </a:r>
            <a:r>
              <a:rPr lang="en-US" sz="1500"/>
              <a:t> in </a:t>
            </a:r>
            <a:r>
              <a:rPr lang="en-US" sz="1500" err="1"/>
              <a:t>handen</a:t>
            </a:r>
            <a:r>
              <a:rPr lang="en-US" sz="1500"/>
              <a:t> </a:t>
            </a:r>
            <a:r>
              <a:rPr lang="en-US" sz="1500" err="1"/>
              <a:t>krijgt</a:t>
            </a:r>
            <a:r>
              <a:rPr lang="en-US" sz="1500"/>
              <a:t>. </a:t>
            </a:r>
            <a:endParaRPr lang="nl-NL" sz="1500"/>
          </a:p>
        </p:txBody>
      </p:sp>
    </p:spTree>
    <p:extLst>
      <p:ext uri="{BB962C8B-B14F-4D97-AF65-F5344CB8AC3E}">
        <p14:creationId xmlns:p14="http://schemas.microsoft.com/office/powerpoint/2010/main" val="29602692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08C14BA-2FD8-798B-CBFE-C37BB3BB58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Trias politica zoals deze ooit bedoeld was</a:t>
            </a:r>
            <a:endParaRPr lang="nl-NL">
              <a:solidFill>
                <a:srgbClr val="FFFFFF"/>
              </a:solidFill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FE34CD7-4DF8-8FA4-BC72-922EAA8C55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dirty="0" err="1"/>
              <a:t>Trias</a:t>
            </a:r>
            <a:r>
              <a:rPr lang="en-US" dirty="0"/>
              <a:t> </a:t>
            </a:r>
            <a:r>
              <a:rPr lang="en-US" dirty="0" err="1"/>
              <a:t>politica</a:t>
            </a:r>
            <a:r>
              <a:rPr lang="en-US" dirty="0"/>
              <a:t> </a:t>
            </a:r>
            <a:r>
              <a:rPr lang="en-US" dirty="0" err="1"/>
              <a:t>zoals</a:t>
            </a:r>
            <a:r>
              <a:rPr lang="en-US" dirty="0"/>
              <a:t> </a:t>
            </a:r>
            <a:r>
              <a:rPr lang="en-US" dirty="0" err="1"/>
              <a:t>deze</a:t>
            </a:r>
            <a:r>
              <a:rPr lang="en-US" dirty="0"/>
              <a:t> </a:t>
            </a:r>
            <a:r>
              <a:rPr lang="en-US" dirty="0" err="1"/>
              <a:t>ooit</a:t>
            </a:r>
            <a:r>
              <a:rPr lang="en-US" dirty="0"/>
              <a:t> </a:t>
            </a:r>
            <a:r>
              <a:rPr lang="en-US" dirty="0" err="1"/>
              <a:t>bedoeld</a:t>
            </a:r>
            <a:r>
              <a:rPr lang="en-US" dirty="0"/>
              <a:t> was:</a:t>
            </a:r>
          </a:p>
          <a:p>
            <a:pPr marL="0" indent="0">
              <a:buNone/>
            </a:pPr>
            <a:endParaRPr lang="en-US" dirty="0"/>
          </a:p>
          <a:p>
            <a:pPr>
              <a:buFontTx/>
              <a:buChar char="-"/>
            </a:pPr>
            <a:r>
              <a:rPr lang="en-US" dirty="0" err="1"/>
              <a:t>Wetgevende</a:t>
            </a:r>
            <a:r>
              <a:rPr lang="en-US" dirty="0"/>
              <a:t> </a:t>
            </a:r>
            <a:r>
              <a:rPr lang="en-US" dirty="0" err="1"/>
              <a:t>macht</a:t>
            </a:r>
            <a:r>
              <a:rPr lang="en-US" dirty="0"/>
              <a:t>: </a:t>
            </a:r>
            <a:r>
              <a:rPr lang="en-US" dirty="0" err="1"/>
              <a:t>Parlement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(= </a:t>
            </a:r>
            <a:r>
              <a:rPr lang="en-US" dirty="0" err="1"/>
              <a:t>eerste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tweede</a:t>
            </a:r>
            <a:r>
              <a:rPr lang="en-US" dirty="0"/>
              <a:t> </a:t>
            </a:r>
            <a:r>
              <a:rPr lang="en-US" dirty="0" err="1"/>
              <a:t>kamer</a:t>
            </a:r>
            <a:r>
              <a:rPr lang="en-US" dirty="0"/>
              <a:t>)</a:t>
            </a:r>
          </a:p>
          <a:p>
            <a:pPr>
              <a:buFontTx/>
              <a:buChar char="-"/>
            </a:pPr>
            <a:r>
              <a:rPr lang="en-US" dirty="0" err="1"/>
              <a:t>Uitvoerende</a:t>
            </a:r>
            <a:r>
              <a:rPr lang="en-US" dirty="0"/>
              <a:t> </a:t>
            </a:r>
            <a:r>
              <a:rPr lang="en-US" dirty="0" err="1"/>
              <a:t>macht</a:t>
            </a:r>
            <a:r>
              <a:rPr lang="en-US" dirty="0"/>
              <a:t>: </a:t>
            </a:r>
            <a:r>
              <a:rPr lang="en-US" dirty="0" err="1"/>
              <a:t>Regering</a:t>
            </a:r>
            <a:endParaRPr lang="en-US" dirty="0"/>
          </a:p>
          <a:p>
            <a:pPr>
              <a:buFontTx/>
              <a:buChar char="-"/>
            </a:pPr>
            <a:r>
              <a:rPr lang="en-US" dirty="0" err="1"/>
              <a:t>Onafhankelijke</a:t>
            </a:r>
            <a:r>
              <a:rPr lang="en-US" dirty="0"/>
              <a:t> </a:t>
            </a:r>
            <a:r>
              <a:rPr lang="en-US" dirty="0" err="1"/>
              <a:t>rechterlijke</a:t>
            </a:r>
            <a:r>
              <a:rPr lang="en-US" dirty="0"/>
              <a:t> </a:t>
            </a:r>
            <a:r>
              <a:rPr lang="en-US" dirty="0" err="1"/>
              <a:t>macht</a:t>
            </a:r>
            <a:r>
              <a:rPr lang="en-US" dirty="0"/>
              <a:t>: </a:t>
            </a:r>
            <a:r>
              <a:rPr lang="en-US" dirty="0" err="1"/>
              <a:t>rechters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245986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709F1D5-B0F1-4714-A239-E5B61C1619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228FB460-D3FF-4440-A020-05982A09E5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40546" y="1011045"/>
            <a:ext cx="4369859" cy="4369859"/>
          </a:xfrm>
          <a:prstGeom prst="roundRect">
            <a:avLst>
              <a:gd name="adj" fmla="val 2757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E83D3EEA-E2CF-6644-9C57-1D072929C3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6826" y="1112969"/>
            <a:ext cx="3937298" cy="4166010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Trias Politica in Nederland</a:t>
            </a:r>
            <a:endParaRPr lang="nl-NL">
              <a:solidFill>
                <a:srgbClr val="FFFFFF"/>
              </a:solidFill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4847E93-7DC1-4D4B-8829-B19AA7137C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30529" y="0"/>
            <a:ext cx="1155142" cy="591009"/>
          </a:xfrm>
          <a:custGeom>
            <a:avLst/>
            <a:gdLst>
              <a:gd name="connsiteX0" fmla="*/ 1355 w 1155142"/>
              <a:gd name="connsiteY0" fmla="*/ 0 h 591009"/>
              <a:gd name="connsiteX1" fmla="*/ 1153787 w 1155142"/>
              <a:gd name="connsiteY1" fmla="*/ 0 h 591009"/>
              <a:gd name="connsiteX2" fmla="*/ 1155142 w 1155142"/>
              <a:gd name="connsiteY2" fmla="*/ 13438 h 591009"/>
              <a:gd name="connsiteX3" fmla="*/ 577571 w 1155142"/>
              <a:gd name="connsiteY3" fmla="*/ 591009 h 591009"/>
              <a:gd name="connsiteX4" fmla="*/ 0 w 1155142"/>
              <a:gd name="connsiteY4" fmla="*/ 13438 h 591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591009">
                <a:moveTo>
                  <a:pt x="1355" y="0"/>
                </a:moveTo>
                <a:lnTo>
                  <a:pt x="1153787" y="0"/>
                </a:lnTo>
                <a:lnTo>
                  <a:pt x="1155142" y="13438"/>
                </a:lnTo>
                <a:cubicBezTo>
                  <a:pt x="1155142" y="332422"/>
                  <a:pt x="896555" y="591009"/>
                  <a:pt x="577571" y="591009"/>
                </a:cubicBezTo>
                <a:cubicBezTo>
                  <a:pt x="258587" y="591009"/>
                  <a:pt x="0" y="332422"/>
                  <a:pt x="0" y="1343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5566D6E1-03A1-4D73-A4E0-35D74D568A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961511" y="-1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9F835A99-04AC-494A-A572-AFE8413CC9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2936831"/>
            <a:ext cx="159741" cy="552996"/>
          </a:xfrm>
          <a:custGeom>
            <a:avLst/>
            <a:gdLst>
              <a:gd name="connsiteX0" fmla="*/ 159741 w 159741"/>
              <a:gd name="connsiteY0" fmla="*/ 0 h 552996"/>
              <a:gd name="connsiteX1" fmla="*/ 159741 w 159741"/>
              <a:gd name="connsiteY1" fmla="*/ 552996 h 552996"/>
              <a:gd name="connsiteX2" fmla="*/ 141849 w 159741"/>
              <a:gd name="connsiteY2" fmla="*/ 543285 h 552996"/>
              <a:gd name="connsiteX3" fmla="*/ 0 w 159741"/>
              <a:gd name="connsiteY3" fmla="*/ 276498 h 552996"/>
              <a:gd name="connsiteX4" fmla="*/ 141849 w 159741"/>
              <a:gd name="connsiteY4" fmla="*/ 9711 h 552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9741" h="552996">
                <a:moveTo>
                  <a:pt x="159741" y="0"/>
                </a:moveTo>
                <a:lnTo>
                  <a:pt x="159741" y="552996"/>
                </a:lnTo>
                <a:lnTo>
                  <a:pt x="141849" y="543285"/>
                </a:lnTo>
                <a:cubicBezTo>
                  <a:pt x="56268" y="485467"/>
                  <a:pt x="0" y="387554"/>
                  <a:pt x="0" y="276498"/>
                </a:cubicBezTo>
                <a:cubicBezTo>
                  <a:pt x="0" y="165443"/>
                  <a:pt x="56268" y="67529"/>
                  <a:pt x="141849" y="9711"/>
                </a:cubicBezTo>
                <a:close/>
              </a:path>
            </a:pathLst>
          </a:custGeom>
          <a:solidFill>
            <a:schemeClr val="accent4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D7A888E-051B-E40D-88DD-DBE8D21C70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820880"/>
            <a:ext cx="5257799" cy="4889350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en-US" sz="2200" dirty="0" err="1"/>
              <a:t>Trias</a:t>
            </a:r>
            <a:r>
              <a:rPr lang="en-US" sz="2200" dirty="0"/>
              <a:t> </a:t>
            </a:r>
            <a:r>
              <a:rPr lang="en-US" sz="2200" dirty="0" err="1"/>
              <a:t>politica</a:t>
            </a:r>
            <a:r>
              <a:rPr lang="en-US" sz="2200" dirty="0"/>
              <a:t> in Nederland </a:t>
            </a:r>
            <a:br>
              <a:rPr lang="en-US" sz="2200" dirty="0"/>
            </a:br>
            <a:r>
              <a:rPr lang="en-US" sz="2200" dirty="0"/>
              <a:t>(</a:t>
            </a:r>
            <a:r>
              <a:rPr lang="en-US" sz="2200" dirty="0" err="1"/>
              <a:t>wijkt</a:t>
            </a:r>
            <a:r>
              <a:rPr lang="en-US" sz="2200" dirty="0"/>
              <a:t> </a:t>
            </a:r>
            <a:r>
              <a:rPr lang="en-US" sz="2200" dirty="0" err="1"/>
              <a:t>iets</a:t>
            </a:r>
            <a:r>
              <a:rPr lang="en-US" sz="2200" dirty="0"/>
              <a:t> </a:t>
            </a:r>
            <a:r>
              <a:rPr lang="en-US" sz="2200" dirty="0" err="1"/>
              <a:t>af</a:t>
            </a:r>
            <a:r>
              <a:rPr lang="en-US" sz="2200" dirty="0"/>
              <a:t> van hoe het </a:t>
            </a:r>
            <a:r>
              <a:rPr lang="en-US" sz="2200" dirty="0" err="1"/>
              <a:t>ooit</a:t>
            </a:r>
            <a:r>
              <a:rPr lang="en-US" sz="2200" dirty="0"/>
              <a:t> </a:t>
            </a:r>
            <a:r>
              <a:rPr lang="en-US" sz="2200" dirty="0" err="1"/>
              <a:t>bedoeld</a:t>
            </a:r>
            <a:r>
              <a:rPr lang="en-US" sz="2200" dirty="0"/>
              <a:t> was)</a:t>
            </a:r>
          </a:p>
          <a:p>
            <a:pPr marL="0" indent="0">
              <a:buNone/>
            </a:pPr>
            <a:endParaRPr lang="en-US" sz="2200" dirty="0"/>
          </a:p>
          <a:p>
            <a:pPr marL="0" indent="0">
              <a:buNone/>
            </a:pPr>
            <a:r>
              <a:rPr lang="en-US" sz="2200" dirty="0" err="1"/>
              <a:t>Wetgevende</a:t>
            </a:r>
            <a:r>
              <a:rPr lang="en-US" sz="2200" dirty="0"/>
              <a:t> </a:t>
            </a:r>
            <a:r>
              <a:rPr lang="en-US" sz="2200" dirty="0" err="1"/>
              <a:t>macht</a:t>
            </a:r>
            <a:r>
              <a:rPr lang="en-US" sz="2200" dirty="0"/>
              <a:t>: </a:t>
            </a:r>
            <a:r>
              <a:rPr lang="en-US" sz="2200" dirty="0" err="1"/>
              <a:t>parlement</a:t>
            </a:r>
            <a:r>
              <a:rPr lang="en-US" sz="2200" dirty="0"/>
              <a:t> </a:t>
            </a:r>
            <a:r>
              <a:rPr lang="en-US" sz="2200" dirty="0" err="1"/>
              <a:t>en</a:t>
            </a:r>
            <a:r>
              <a:rPr lang="en-US" sz="2200" dirty="0"/>
              <a:t> </a:t>
            </a:r>
            <a:r>
              <a:rPr lang="en-US" sz="2200" dirty="0" err="1"/>
              <a:t>regering</a:t>
            </a:r>
            <a:endParaRPr lang="en-US" sz="2200" dirty="0"/>
          </a:p>
          <a:p>
            <a:pPr marL="0" indent="0">
              <a:buNone/>
            </a:pPr>
            <a:r>
              <a:rPr lang="en-US" sz="2200" dirty="0" err="1"/>
              <a:t>Uitvoerende</a:t>
            </a:r>
            <a:r>
              <a:rPr lang="en-US" sz="2200" dirty="0"/>
              <a:t> </a:t>
            </a:r>
            <a:r>
              <a:rPr lang="en-US" sz="2200" dirty="0" err="1"/>
              <a:t>macht</a:t>
            </a:r>
            <a:r>
              <a:rPr lang="en-US" sz="2200" dirty="0"/>
              <a:t>: </a:t>
            </a:r>
            <a:r>
              <a:rPr lang="en-US" sz="2200" dirty="0" err="1"/>
              <a:t>regering</a:t>
            </a:r>
            <a:endParaRPr lang="en-US" sz="2200" dirty="0"/>
          </a:p>
          <a:p>
            <a:pPr marL="0" indent="0">
              <a:buNone/>
            </a:pPr>
            <a:r>
              <a:rPr lang="en-US" sz="2200" dirty="0" err="1"/>
              <a:t>Onafhankelijke</a:t>
            </a:r>
            <a:r>
              <a:rPr lang="en-US" sz="2200" dirty="0"/>
              <a:t> </a:t>
            </a:r>
            <a:r>
              <a:rPr lang="en-US" sz="2200" dirty="0" err="1"/>
              <a:t>rechterlijke</a:t>
            </a:r>
            <a:r>
              <a:rPr lang="en-US" sz="2200" dirty="0"/>
              <a:t> </a:t>
            </a:r>
            <a:r>
              <a:rPr lang="en-US" sz="2200" dirty="0" err="1"/>
              <a:t>macht</a:t>
            </a:r>
            <a:r>
              <a:rPr lang="en-US" sz="2200" dirty="0"/>
              <a:t>: </a:t>
            </a:r>
            <a:r>
              <a:rPr lang="en-US" sz="2200" dirty="0" err="1"/>
              <a:t>rechters</a:t>
            </a:r>
            <a:endParaRPr lang="en-US" sz="2200" dirty="0"/>
          </a:p>
          <a:p>
            <a:pPr marL="0" indent="0">
              <a:buNone/>
            </a:pPr>
            <a:endParaRPr lang="en-US" sz="2200" dirty="0"/>
          </a:p>
          <a:p>
            <a:pPr marL="0" indent="0">
              <a:buNone/>
            </a:pPr>
            <a:r>
              <a:rPr lang="en-US" sz="2200" dirty="0" err="1"/>
              <a:t>Conclusie</a:t>
            </a:r>
            <a:r>
              <a:rPr lang="en-US" sz="2200" dirty="0"/>
              <a:t>: </a:t>
            </a:r>
            <a:br>
              <a:rPr lang="en-US" sz="2200" dirty="0"/>
            </a:br>
            <a:r>
              <a:rPr lang="en-US" sz="2200" dirty="0"/>
              <a:t>Ministers </a:t>
            </a:r>
            <a:r>
              <a:rPr lang="en-US" sz="2200" dirty="0" err="1"/>
              <a:t>hebben</a:t>
            </a:r>
            <a:r>
              <a:rPr lang="en-US" sz="2200" dirty="0"/>
              <a:t> </a:t>
            </a:r>
            <a:r>
              <a:rPr lang="en-US" sz="2200" dirty="0" err="1"/>
              <a:t>naast</a:t>
            </a:r>
            <a:r>
              <a:rPr lang="en-US" sz="2200" dirty="0"/>
              <a:t> </a:t>
            </a:r>
            <a:r>
              <a:rPr lang="en-US" sz="2200" b="1" dirty="0" err="1"/>
              <a:t>uitvoerende</a:t>
            </a:r>
            <a:r>
              <a:rPr lang="en-US" sz="2200" b="1" dirty="0"/>
              <a:t> </a:t>
            </a:r>
            <a:r>
              <a:rPr lang="en-US" sz="2200" b="1" dirty="0" err="1"/>
              <a:t>macht</a:t>
            </a:r>
            <a:r>
              <a:rPr lang="en-US" sz="2200" b="1" dirty="0"/>
              <a:t> </a:t>
            </a:r>
            <a:r>
              <a:rPr lang="en-US" sz="2200" dirty="0" err="1"/>
              <a:t>ook</a:t>
            </a:r>
            <a:r>
              <a:rPr lang="en-US" sz="2200" dirty="0"/>
              <a:t> </a:t>
            </a:r>
            <a:r>
              <a:rPr lang="en-US" sz="2200" dirty="0" err="1"/>
              <a:t>een</a:t>
            </a:r>
            <a:r>
              <a:rPr lang="en-US" sz="2200" dirty="0"/>
              <a:t> </a:t>
            </a:r>
            <a:r>
              <a:rPr lang="en-US" sz="2200" dirty="0" err="1"/>
              <a:t>stuk</a:t>
            </a:r>
            <a:r>
              <a:rPr lang="en-US" sz="2200" dirty="0"/>
              <a:t> </a:t>
            </a:r>
            <a:r>
              <a:rPr lang="en-US" sz="2200" b="1" dirty="0" err="1"/>
              <a:t>wetgevende</a:t>
            </a:r>
            <a:r>
              <a:rPr lang="en-US" sz="2200" b="1" dirty="0"/>
              <a:t> </a:t>
            </a:r>
            <a:r>
              <a:rPr lang="en-US" sz="2200" b="1" dirty="0" err="1"/>
              <a:t>macht</a:t>
            </a:r>
            <a:r>
              <a:rPr lang="en-US" sz="2200" b="1" dirty="0"/>
              <a:t> </a:t>
            </a:r>
            <a:r>
              <a:rPr lang="en-US" sz="2200" dirty="0"/>
              <a:t>in de </a:t>
            </a:r>
            <a:r>
              <a:rPr lang="en-US" sz="2200" dirty="0" err="1"/>
              <a:t>Nederlandse</a:t>
            </a:r>
            <a:r>
              <a:rPr lang="en-US" sz="2200" dirty="0"/>
              <a:t> </a:t>
            </a:r>
            <a:r>
              <a:rPr lang="en-US" sz="2200" dirty="0" err="1"/>
              <a:t>democratische</a:t>
            </a:r>
            <a:r>
              <a:rPr lang="en-US" sz="2200" dirty="0"/>
              <a:t> </a:t>
            </a:r>
            <a:r>
              <a:rPr lang="en-US" sz="2200" dirty="0" err="1"/>
              <a:t>rechtsstaat</a:t>
            </a:r>
            <a:r>
              <a:rPr lang="en-US" sz="2200" dirty="0"/>
              <a:t>, maar het </a:t>
            </a:r>
            <a:r>
              <a:rPr lang="en-US" sz="2200" dirty="0" err="1"/>
              <a:t>parlement</a:t>
            </a:r>
            <a:r>
              <a:rPr lang="en-US" sz="2200" dirty="0"/>
              <a:t> </a:t>
            </a:r>
            <a:r>
              <a:rPr lang="en-US" sz="2200" dirty="0" err="1"/>
              <a:t>beslist</a:t>
            </a:r>
            <a:r>
              <a:rPr lang="en-US" sz="2200" dirty="0"/>
              <a:t> </a:t>
            </a:r>
            <a:r>
              <a:rPr lang="en-US" sz="2200" dirty="0" err="1"/>
              <a:t>uiteindelijk</a:t>
            </a:r>
            <a:r>
              <a:rPr lang="en-US" sz="2200" dirty="0"/>
              <a:t> over alle </a:t>
            </a:r>
            <a:r>
              <a:rPr lang="en-US" sz="2200" dirty="0" err="1"/>
              <a:t>wetsvoorstellen</a:t>
            </a:r>
            <a:r>
              <a:rPr lang="en-US" sz="2200" dirty="0"/>
              <a:t>.</a:t>
            </a:r>
            <a:endParaRPr lang="nl-NL" sz="220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7B786209-1B0B-4CA9-9BDD-F7327066A8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835649"/>
            <a:ext cx="1548180" cy="1022351"/>
          </a:xfrm>
          <a:custGeom>
            <a:avLst/>
            <a:gdLst>
              <a:gd name="connsiteX0" fmla="*/ 61913 w 1548180"/>
              <a:gd name="connsiteY0" fmla="*/ 0 h 1022351"/>
              <a:gd name="connsiteX1" fmla="*/ 1548180 w 1548180"/>
              <a:gd name="connsiteY1" fmla="*/ 0 h 1022351"/>
              <a:gd name="connsiteX2" fmla="*/ 1548180 w 1548180"/>
              <a:gd name="connsiteY2" fmla="*/ 123825 h 1022351"/>
              <a:gd name="connsiteX3" fmla="*/ 123825 w 1548180"/>
              <a:gd name="connsiteY3" fmla="*/ 123825 h 1022351"/>
              <a:gd name="connsiteX4" fmla="*/ 123825 w 1548180"/>
              <a:gd name="connsiteY4" fmla="*/ 1022351 h 1022351"/>
              <a:gd name="connsiteX5" fmla="*/ 0 w 1548180"/>
              <a:gd name="connsiteY5" fmla="*/ 1022351 h 1022351"/>
              <a:gd name="connsiteX6" fmla="*/ 0 w 1548180"/>
              <a:gd name="connsiteY6" fmla="*/ 61913 h 1022351"/>
              <a:gd name="connsiteX7" fmla="*/ 61913 w 1548180"/>
              <a:gd name="connsiteY7" fmla="*/ 0 h 1022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48180" h="1022351">
                <a:moveTo>
                  <a:pt x="61913" y="0"/>
                </a:moveTo>
                <a:lnTo>
                  <a:pt x="1548180" y="0"/>
                </a:lnTo>
                <a:lnTo>
                  <a:pt x="1548180" y="123825"/>
                </a:lnTo>
                <a:lnTo>
                  <a:pt x="123825" y="123825"/>
                </a:lnTo>
                <a:lnTo>
                  <a:pt x="123825" y="1022351"/>
                </a:lnTo>
                <a:lnTo>
                  <a:pt x="0" y="1022351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2D2964BB-484D-45AE-AD66-D407D06296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418308" y="5717905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6691AC69-A76E-4DAB-B565-468B6B87AC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132972" y="6258755"/>
            <a:ext cx="1565940" cy="599245"/>
          </a:xfrm>
          <a:custGeom>
            <a:avLst/>
            <a:gdLst>
              <a:gd name="connsiteX0" fmla="*/ 782970 w 1565940"/>
              <a:gd name="connsiteY0" fmla="*/ 0 h 599245"/>
              <a:gd name="connsiteX1" fmla="*/ 1528042 w 1565940"/>
              <a:gd name="connsiteY1" fmla="*/ 480469 h 599245"/>
              <a:gd name="connsiteX2" fmla="*/ 1565940 w 1565940"/>
              <a:gd name="connsiteY2" fmla="*/ 599245 h 599245"/>
              <a:gd name="connsiteX3" fmla="*/ 0 w 1565940"/>
              <a:gd name="connsiteY3" fmla="*/ 599245 h 599245"/>
              <a:gd name="connsiteX4" fmla="*/ 37898 w 1565940"/>
              <a:gd name="connsiteY4" fmla="*/ 480469 h 599245"/>
              <a:gd name="connsiteX5" fmla="*/ 782970 w 1565940"/>
              <a:gd name="connsiteY5" fmla="*/ 0 h 599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65940" h="599245">
                <a:moveTo>
                  <a:pt x="782970" y="0"/>
                </a:moveTo>
                <a:cubicBezTo>
                  <a:pt x="1117910" y="0"/>
                  <a:pt x="1405287" y="198118"/>
                  <a:pt x="1528042" y="480469"/>
                </a:cubicBezTo>
                <a:lnTo>
                  <a:pt x="1565940" y="599245"/>
                </a:lnTo>
                <a:lnTo>
                  <a:pt x="0" y="599245"/>
                </a:lnTo>
                <a:lnTo>
                  <a:pt x="37898" y="480469"/>
                </a:lnTo>
                <a:cubicBezTo>
                  <a:pt x="160653" y="198118"/>
                  <a:pt x="448030" y="0"/>
                  <a:pt x="78297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2743240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984</Words>
  <Application>Microsoft Office PowerPoint</Application>
  <PresentationFormat>Breedbeeld</PresentationFormat>
  <Paragraphs>113</Paragraphs>
  <Slides>14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Kantoorthema</vt:lpstr>
      <vt:lpstr>Politiek  H2: Rechtsstaat, democratie en dictatuur</vt:lpstr>
      <vt:lpstr>Wat is een rechtsstaat?</vt:lpstr>
      <vt:lpstr>Belangrijke warden van de Nederlandse rechtsstaat:</vt:lpstr>
      <vt:lpstr>Rechten en plichten van burgers in de Nederlandse rechtsstaat</vt:lpstr>
      <vt:lpstr>Voorbeelden van rechten van burgers in de Nederlandse rechtsstaat</vt:lpstr>
      <vt:lpstr>Voorbeelden van plichten van burgers in de Nederlandse rechtsstaat</vt:lpstr>
      <vt:lpstr>Wat is een parlementaire democratie?</vt:lpstr>
      <vt:lpstr>Trias politica zoals deze ooit bedoeld was</vt:lpstr>
      <vt:lpstr>Trias Politica in Nederland</vt:lpstr>
      <vt:lpstr>Scheve machtsverhouding</vt:lpstr>
      <vt:lpstr>Wanneer is een land een dictatuur?</vt:lpstr>
      <vt:lpstr>Kenmerken van een dictatuur</vt:lpstr>
      <vt:lpstr>Verschillende soorten dictaturen</vt:lpstr>
      <vt:lpstr>Parlementaire democratie of dictatuur?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Politiek  H2: Rechtsstaat, democratie en dictatuur</dc:title>
  <dc:creator>Fluitsma, D.W.P.M. (Daniel)</dc:creator>
  <cp:lastModifiedBy>Fluitsma, D.W.P.M. (Daniel)</cp:lastModifiedBy>
  <cp:revision>1</cp:revision>
  <dcterms:created xsi:type="dcterms:W3CDTF">2022-09-14T18:40:39Z</dcterms:created>
  <dcterms:modified xsi:type="dcterms:W3CDTF">2022-09-14T19:31:25Z</dcterms:modified>
</cp:coreProperties>
</file>